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 /><Relationship Id="rId2" Type="http://schemas.openxmlformats.org/package/2006/relationships/metadata/core-properties" Target="docProps/core.xml" /><Relationship Id="rId1"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1"/>
  </p:notesMasterIdLst>
  <p:sldIdLst>
    <p:sldId id="256" r:id="rId2"/>
    <p:sldId id="264" r:id="rId3"/>
    <p:sldId id="257" r:id="rId4"/>
    <p:sldId id="258" r:id="rId5"/>
    <p:sldId id="259" r:id="rId6"/>
    <p:sldId id="260" r:id="rId7"/>
    <p:sldId id="261" r:id="rId8"/>
    <p:sldId id="262" r:id="rId9"/>
    <p:sldId id="263" r:id="rId10"/>
  </p:sldIdLst>
  <p:sldSz cx="14630400" cy="8229600"/>
  <p:notesSz cx="8229600" cy="14630400"/>
  <p:embeddedFontLst>
    <p:embeddedFont>
      <p:font typeface="Fraunces Extra Bold" pitchFamily="2" charset="0"/>
      <p:regular r:id="rId12"/>
    </p:embeddedFont>
    <p:embeddedFont>
      <p:font typeface="Nobile" panose="02000503050000020004" pitchFamily="2" charset="0"/>
      <p:regular r:id="rId13"/>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p:scale>
          <a:sx n="75" d="100"/>
          <a:sy n="75" d="100"/>
        </p:scale>
        <p:origin x="298"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font" Target="fonts/font2.fntdata"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font" Target="fonts/font1.fntdata" /><Relationship Id="rId17" Type="http://schemas.openxmlformats.org/officeDocument/2006/relationships/tableStyles" Target="tableStyles.xml" /><Relationship Id="rId2" Type="http://schemas.openxmlformats.org/officeDocument/2006/relationships/slide" Target="slides/slide1.xml" /><Relationship Id="rId16" Type="http://schemas.openxmlformats.org/officeDocument/2006/relationships/theme" Target="theme/theme1.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notesMaster" Target="notesMasters/notesMaster1.xml" /><Relationship Id="rId5" Type="http://schemas.openxmlformats.org/officeDocument/2006/relationships/slide" Target="slides/slide4.xml" /><Relationship Id="rId15" Type="http://schemas.openxmlformats.org/officeDocument/2006/relationships/viewProps" Target="viewProps.xml" /><Relationship Id="rId10" Type="http://schemas.openxmlformats.org/officeDocument/2006/relationships/slide" Target="slides/slide9.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presProps" Target="presProps.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0147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32089-04DC-759B-CE2B-4EB3BC513D7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BB3D2E8-6F51-423A-8176-F9B940C117B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1108CCA-97C5-942C-FF9E-28FAC67C7B8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190576B-2F0F-3376-181A-9AA79EFF322A}"/>
              </a:ext>
            </a:extLst>
          </p:cNvPr>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21172230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DEEEE1"/>
          </a:solidFill>
          <a:ln/>
        </p:spPr>
      </p:sp>
      <p:sp>
        <p:nvSpPr>
          <p:cNvPr id="3" name="Shape 1"/>
          <p:cNvSpPr/>
          <p:nvPr/>
        </p:nvSpPr>
        <p:spPr>
          <a:xfrm>
            <a:off x="0" y="0"/>
            <a:ext cx="14630400" cy="8229600"/>
          </a:xfrm>
          <a:prstGeom prst="rect">
            <a:avLst/>
          </a:prstGeom>
          <a:solidFill>
            <a:srgbClr val="FAFFFA"/>
          </a:solidFill>
          <a:ln/>
        </p:spPr>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5" Type="http://schemas.openxmlformats.org/officeDocument/2006/relationships/slideLayout" Target="../slideLayouts/slideLayout5.xml" /><Relationship Id="rId10"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1.xml" /><Relationship Id="rId1" Type="http://schemas.openxmlformats.org/officeDocument/2006/relationships/slideLayout" Target="../slideLayouts/slideLayout2.xml" /></Relationships>
</file>

<file path=ppt/slides/_rels/slide2.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xml" /><Relationship Id="rId1" Type="http://schemas.openxmlformats.org/officeDocument/2006/relationships/slideLayout" Target="../slideLayouts/slideLayout2.xml" /></Relationships>
</file>

<file path=ppt/slides/_rels/slide3.xml.rels><?xml version="1.0" encoding="UTF-8" standalone="yes"?>
<Relationships xmlns="http://schemas.openxmlformats.org/package/2006/relationships"><Relationship Id="rId3" Type="http://schemas.openxmlformats.org/officeDocument/2006/relationships/image" Target="../media/image2.png" /><Relationship Id="rId7" Type="http://schemas.openxmlformats.org/officeDocument/2006/relationships/hyperlink" Target="https://volcanspro.azurseisme.com/tag/tamanrasset/" TargetMode="External" /><Relationship Id="rId2" Type="http://schemas.openxmlformats.org/officeDocument/2006/relationships/notesSlide" Target="../notesSlides/notesSlide3.xml" /><Relationship Id="rId1" Type="http://schemas.openxmlformats.org/officeDocument/2006/relationships/slideLayout" Target="../slideLayouts/slideLayout3.xml" /><Relationship Id="rId6" Type="http://schemas.openxmlformats.org/officeDocument/2006/relationships/image" Target="../media/image5.jpg" /><Relationship Id="rId5" Type="http://schemas.openxmlformats.org/officeDocument/2006/relationships/image" Target="../media/image4.png" /><Relationship Id="rId4" Type="http://schemas.openxmlformats.org/officeDocument/2006/relationships/image" Target="../media/image3.png" /></Relationships>
</file>

<file path=ppt/slides/_rels/slide4.xml.rels><?xml version="1.0" encoding="UTF-8" standalone="yes"?>
<Relationships xmlns="http://schemas.openxmlformats.org/package/2006/relationships"><Relationship Id="rId3" Type="http://schemas.openxmlformats.org/officeDocument/2006/relationships/image" Target="../media/image6.png" /><Relationship Id="rId2" Type="http://schemas.openxmlformats.org/officeDocument/2006/relationships/notesSlide" Target="../notesSlides/notesSlide4.xml" /><Relationship Id="rId1" Type="http://schemas.openxmlformats.org/officeDocument/2006/relationships/slideLayout" Target="../slideLayouts/slideLayout4.xml" /></Relationships>
</file>

<file path=ppt/slides/_rels/slide5.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notesSlide" Target="../notesSlides/notesSlide5.xml" /><Relationship Id="rId1" Type="http://schemas.openxmlformats.org/officeDocument/2006/relationships/slideLayout" Target="../slideLayouts/slideLayout5.xml" /><Relationship Id="rId5" Type="http://schemas.openxmlformats.org/officeDocument/2006/relationships/image" Target="../media/image9.png" /><Relationship Id="rId4" Type="http://schemas.openxmlformats.org/officeDocument/2006/relationships/image" Target="../media/image8.png" /></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 /><Relationship Id="rId1" Type="http://schemas.openxmlformats.org/officeDocument/2006/relationships/slideLayout" Target="../slideLayouts/slideLayout6.xml" /></Relationships>
</file>

<file path=ppt/slides/_rels/slide7.xml.rels><?xml version="1.0" encoding="UTF-8" standalone="yes"?>
<Relationships xmlns="http://schemas.openxmlformats.org/package/2006/relationships"><Relationship Id="rId3" Type="http://schemas.openxmlformats.org/officeDocument/2006/relationships/image" Target="../media/image10.png" /><Relationship Id="rId2" Type="http://schemas.openxmlformats.org/officeDocument/2006/relationships/notesSlide" Target="../notesSlides/notesSlide7.xml" /><Relationship Id="rId1" Type="http://schemas.openxmlformats.org/officeDocument/2006/relationships/slideLayout" Target="../slideLayouts/slideLayout7.xml" /><Relationship Id="rId6" Type="http://schemas.openxmlformats.org/officeDocument/2006/relationships/image" Target="../media/image13.png" /><Relationship Id="rId5" Type="http://schemas.openxmlformats.org/officeDocument/2006/relationships/image" Target="../media/image12.png" /><Relationship Id="rId4" Type="http://schemas.openxmlformats.org/officeDocument/2006/relationships/image" Target="../media/image11.png"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8.xml" /></Relationships>
</file>

<file path=ppt/slides/_rels/slide9.xml.rels><?xml version="1.0" encoding="UTF-8" standalone="yes"?>
<Relationships xmlns="http://schemas.openxmlformats.org/package/2006/relationships"><Relationship Id="rId3" Type="http://schemas.openxmlformats.org/officeDocument/2006/relationships/image" Target="../media/image14.png" /><Relationship Id="rId2" Type="http://schemas.openxmlformats.org/officeDocument/2006/relationships/notesSlide" Target="../notesSlides/notesSlide9.xml" /><Relationship Id="rId1" Type="http://schemas.openxmlformats.org/officeDocument/2006/relationships/slideLayout" Target="../slideLayouts/slideLayout9.xml" /></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10944662" y="0"/>
            <a:ext cx="3685737" cy="7239840"/>
          </a:xfrm>
          <a:prstGeom prst="rect">
            <a:avLst/>
          </a:prstGeom>
        </p:spPr>
      </p:pic>
      <p:sp>
        <p:nvSpPr>
          <p:cNvPr id="3" name="Text 0"/>
          <p:cNvSpPr/>
          <p:nvPr/>
        </p:nvSpPr>
        <p:spPr>
          <a:xfrm>
            <a:off x="0" y="0"/>
            <a:ext cx="9144000" cy="896815"/>
          </a:xfrm>
          <a:prstGeom prst="rect">
            <a:avLst/>
          </a:prstGeom>
          <a:noFill/>
          <a:ln/>
        </p:spPr>
        <p:txBody>
          <a:bodyPr wrap="square" lIns="0" tIns="0" rIns="0" bIns="0" rtlCol="0" anchor="t"/>
          <a:lstStyle/>
          <a:p>
            <a:pPr marL="0" indent="0">
              <a:lnSpc>
                <a:spcPts val="5550"/>
              </a:lnSpc>
              <a:buNone/>
            </a:pPr>
            <a:r>
              <a:rPr lang="en-US" sz="4450" b="1" dirty="0"/>
              <a:t>LA JOIE DU PARDON</a:t>
            </a:r>
          </a:p>
        </p:txBody>
      </p:sp>
      <p:sp>
        <p:nvSpPr>
          <p:cNvPr id="4" name="Text 1"/>
          <p:cNvSpPr/>
          <p:nvPr/>
        </p:nvSpPr>
        <p:spPr>
          <a:xfrm>
            <a:off x="17584" y="677530"/>
            <a:ext cx="10909495" cy="7552070"/>
          </a:xfrm>
          <a:prstGeom prst="rect">
            <a:avLst/>
          </a:prstGeom>
          <a:noFill/>
          <a:ln/>
        </p:spPr>
        <p:txBody>
          <a:bodyPr wrap="square" lIns="0" tIns="0" rIns="0" bIns="0" rtlCol="0" anchor="t"/>
          <a:lstStyle/>
          <a:p>
            <a:pPr marL="0" indent="0">
              <a:lnSpc>
                <a:spcPts val="2850"/>
              </a:lnSpc>
              <a:buNone/>
            </a:pPr>
            <a:r>
              <a:rPr lang="fr-FR" sz="2000" dirty="0"/>
              <a:t>1De David. Instruction.</a:t>
            </a:r>
          </a:p>
          <a:p>
            <a:pPr marL="0" indent="0">
              <a:lnSpc>
                <a:spcPts val="2850"/>
              </a:lnSpc>
              <a:buNone/>
            </a:pPr>
            <a:r>
              <a:rPr lang="fr-FR" sz="2000" dirty="0"/>
              <a:t>Heureux celui dont la transgression est pardonnée, et dont le péché est couvert !</a:t>
            </a:r>
          </a:p>
          <a:p>
            <a:pPr marL="0" indent="0">
              <a:lnSpc>
                <a:spcPts val="2850"/>
              </a:lnSpc>
              <a:buNone/>
            </a:pPr>
            <a:r>
              <a:rPr lang="fr-FR" sz="2000" dirty="0"/>
              <a:t>2Heureux l’homme à qui l’Éternel ne compte pas l’iniquité, et dans l’esprit duquel il n’y a pas de fraude !</a:t>
            </a:r>
          </a:p>
          <a:p>
            <a:pPr marL="0" indent="0">
              <a:lnSpc>
                <a:spcPts val="2850"/>
              </a:lnSpc>
              <a:buNone/>
            </a:pPr>
            <a:r>
              <a:rPr lang="fr-FR" sz="2000" dirty="0"/>
              <a:t>3Tant que je me suis tu, mes os ont dépéri, quand je rugissais tout le jour ;</a:t>
            </a:r>
          </a:p>
          <a:p>
            <a:pPr marL="0" indent="0">
              <a:lnSpc>
                <a:spcPts val="2850"/>
              </a:lnSpc>
              <a:buNone/>
            </a:pPr>
            <a:r>
              <a:rPr lang="fr-FR" sz="2000" dirty="0"/>
              <a:t>4Car jour et nuit ta main s’appesantissait sur moi ; ma vigueur s’est changée en une sécheresse d’été. (Pause).</a:t>
            </a:r>
          </a:p>
          <a:p>
            <a:pPr marL="0" indent="0">
              <a:lnSpc>
                <a:spcPts val="2850"/>
              </a:lnSpc>
              <a:buNone/>
            </a:pPr>
            <a:r>
              <a:rPr lang="fr-FR" sz="2000" dirty="0"/>
              <a:t>5Je t’ai fait connaître mon péché et je n’ai pas couvert mon iniquité ; j’ai dit : Je confesserai mes transgressions à l’Éternel ; et toi, tu as pardonné l’iniquité de mon péché. (Pause).</a:t>
            </a:r>
          </a:p>
          <a:p>
            <a:pPr marL="0" indent="0">
              <a:lnSpc>
                <a:spcPts val="2850"/>
              </a:lnSpc>
              <a:buNone/>
            </a:pPr>
            <a:r>
              <a:rPr lang="fr-FR" sz="2000" dirty="0"/>
              <a:t>6C’est pourquoi tout homme pieux te priera au temps où l’on te trouve ; certainement, en un déluge de grandes eaux, celles-ci ne l’atteindront pas.</a:t>
            </a:r>
          </a:p>
          <a:p>
            <a:pPr marL="0" indent="0">
              <a:lnSpc>
                <a:spcPts val="2850"/>
              </a:lnSpc>
              <a:buNone/>
            </a:pPr>
            <a:r>
              <a:rPr lang="fr-FR" sz="2000" dirty="0"/>
              <a:t>7Tu es mon refuge ; tu me préserves de la détresse, tu m’entoures des chants de triomphe de la délivrance. (Pause).</a:t>
            </a:r>
          </a:p>
          <a:p>
            <a:pPr marL="0" indent="0">
              <a:lnSpc>
                <a:spcPts val="2850"/>
              </a:lnSpc>
              <a:buNone/>
            </a:pPr>
            <a:r>
              <a:rPr lang="fr-FR" sz="2000" dirty="0"/>
              <a:t>8Je t’instruirai, et je t’enseignerai le chemin où tu dois marcher ; je te conseillerai, ayant mon œil sur toi.</a:t>
            </a:r>
          </a:p>
          <a:p>
            <a:pPr marL="0" indent="0">
              <a:lnSpc>
                <a:spcPts val="2850"/>
              </a:lnSpc>
              <a:buNone/>
            </a:pPr>
            <a:r>
              <a:rPr lang="fr-FR" sz="2000" dirty="0"/>
              <a:t>9Ne soyez pas comme le cheval, comme le mulet, qui n’ont pas d’intelligence, dont l’ornement est la bride et le mors, pour les maîtriser quand ils ne veulent pas s’approcher de toi.</a:t>
            </a:r>
          </a:p>
          <a:p>
            <a:pPr marL="0" indent="0">
              <a:lnSpc>
                <a:spcPts val="2850"/>
              </a:lnSpc>
              <a:buNone/>
            </a:pPr>
            <a:r>
              <a:rPr lang="fr-FR" sz="2000" dirty="0"/>
              <a:t>10Le méchant a beaucoup d’afflictions ; mais celui qui se confie en l’Éternel, la bonté l’environnera.</a:t>
            </a:r>
          </a:p>
          <a:p>
            <a:pPr marL="0" indent="0">
              <a:lnSpc>
                <a:spcPts val="2850"/>
              </a:lnSpc>
              <a:buNone/>
            </a:pPr>
            <a:r>
              <a:rPr lang="fr-FR" sz="2000" dirty="0"/>
              <a:t>11Réjouissez-vous en l’Éternel, égayez-vous, justes ! et poussez des cris de joie, vous tous qui êtes droits de cœur.</a:t>
            </a:r>
            <a:endParaRPr lang="en-US" sz="2000" dirty="0"/>
          </a:p>
        </p:txBody>
      </p:sp>
      <p:sp>
        <p:nvSpPr>
          <p:cNvPr id="6" name="Text 3"/>
          <p:cNvSpPr/>
          <p:nvPr/>
        </p:nvSpPr>
        <p:spPr>
          <a:xfrm>
            <a:off x="902613" y="5616654"/>
            <a:ext cx="145137"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Nobile Medium" pitchFamily="34" charset="0"/>
                <a:ea typeface="Nobile Medium" pitchFamily="34" charset="-122"/>
                <a:cs typeface="Nobile Medium" pitchFamily="34" charset="-120"/>
              </a:rPr>
              <a:t>AG</a:t>
            </a:r>
            <a:endParaRPr lang="en-US" sz="750" dirty="0"/>
          </a:p>
        </p:txBody>
      </p:sp>
      <p:sp>
        <p:nvSpPr>
          <p:cNvPr id="7" name="Text 4"/>
          <p:cNvSpPr/>
          <p:nvPr/>
        </p:nvSpPr>
        <p:spPr>
          <a:xfrm flipH="1">
            <a:off x="10350304" y="7737231"/>
            <a:ext cx="4280096" cy="492369"/>
          </a:xfrm>
          <a:prstGeom prst="rect">
            <a:avLst/>
          </a:prstGeom>
          <a:noFill/>
          <a:ln/>
        </p:spPr>
        <p:txBody>
          <a:bodyPr wrap="none" lIns="0" tIns="0" rIns="0" bIns="0" rtlCol="0" anchor="t"/>
          <a:lstStyle/>
          <a:p>
            <a:pPr marL="0" indent="0" algn="l">
              <a:lnSpc>
                <a:spcPts val="3100"/>
              </a:lnSpc>
              <a:buNone/>
            </a:pPr>
            <a:r>
              <a:rPr lang="en-US" sz="1600" b="1" dirty="0" err="1">
                <a:solidFill>
                  <a:srgbClr val="405449"/>
                </a:solidFill>
                <a:ea typeface="Nobile Bold" pitchFamily="34" charset="-122"/>
                <a:cs typeface="Nobile Bold" pitchFamily="34" charset="-120"/>
              </a:rPr>
              <a:t>Prédication</a:t>
            </a:r>
            <a:r>
              <a:rPr lang="en-US" sz="1600" b="1" dirty="0">
                <a:solidFill>
                  <a:srgbClr val="405449"/>
                </a:solidFill>
                <a:ea typeface="Nobile Bold" pitchFamily="34" charset="-122"/>
                <a:cs typeface="Nobile Bold" pitchFamily="34" charset="-120"/>
              </a:rPr>
              <a:t> du 05/01/2025 - Abdoulaye GANAME</a:t>
            </a:r>
            <a:endParaRPr lang="en-US" sz="16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DCA3CA-5E05-5908-DA2D-204AFF30590F}"/>
            </a:ext>
          </a:extLst>
        </p:cNvPr>
        <p:cNvGrpSpPr/>
        <p:nvPr/>
      </p:nvGrpSpPr>
      <p:grpSpPr>
        <a:xfrm>
          <a:off x="0" y="0"/>
          <a:ext cx="0" cy="0"/>
          <a:chOff x="0" y="0"/>
          <a:chExt cx="0" cy="0"/>
        </a:xfrm>
      </p:grpSpPr>
      <p:pic>
        <p:nvPicPr>
          <p:cNvPr id="2" name="Image 0" descr="preencoded.png">
            <a:extLst>
              <a:ext uri="{FF2B5EF4-FFF2-40B4-BE49-F238E27FC236}">
                <a16:creationId xmlns:a16="http://schemas.microsoft.com/office/drawing/2014/main" id="{D7713FB0-3E71-2A66-F975-36042256205B}"/>
              </a:ext>
            </a:extLst>
          </p:cNvPr>
          <p:cNvPicPr>
            <a:picLocks noChangeAspect="1"/>
          </p:cNvPicPr>
          <p:nvPr/>
        </p:nvPicPr>
        <p:blipFill>
          <a:blip r:embed="rId3"/>
          <a:stretch>
            <a:fillRect/>
          </a:stretch>
        </p:blipFill>
        <p:spPr>
          <a:xfrm>
            <a:off x="10801181" y="742463"/>
            <a:ext cx="3811634" cy="7487137"/>
          </a:xfrm>
          <a:prstGeom prst="rect">
            <a:avLst/>
          </a:prstGeom>
        </p:spPr>
      </p:pic>
      <p:sp>
        <p:nvSpPr>
          <p:cNvPr id="3" name="Text 0">
            <a:extLst>
              <a:ext uri="{FF2B5EF4-FFF2-40B4-BE49-F238E27FC236}">
                <a16:creationId xmlns:a16="http://schemas.microsoft.com/office/drawing/2014/main" id="{13D2473B-71AB-5690-21DA-879D6A3DAD9E}"/>
              </a:ext>
            </a:extLst>
          </p:cNvPr>
          <p:cNvSpPr/>
          <p:nvPr/>
        </p:nvSpPr>
        <p:spPr>
          <a:xfrm>
            <a:off x="0" y="0"/>
            <a:ext cx="10920046" cy="896815"/>
          </a:xfrm>
          <a:prstGeom prst="rect">
            <a:avLst/>
          </a:prstGeom>
          <a:noFill/>
          <a:ln/>
        </p:spPr>
        <p:txBody>
          <a:bodyPr wrap="square" lIns="0" tIns="0" rIns="0" bIns="0" rtlCol="0" anchor="t"/>
          <a:lstStyle/>
          <a:p>
            <a:pPr marL="0" indent="0">
              <a:lnSpc>
                <a:spcPts val="5550"/>
              </a:lnSpc>
              <a:buNone/>
            </a:pPr>
            <a:r>
              <a:rPr lang="en-US" sz="4450" b="1" dirty="0"/>
              <a:t>CONTEXTE DU PSAUME 32</a:t>
            </a:r>
          </a:p>
        </p:txBody>
      </p:sp>
      <p:sp>
        <p:nvSpPr>
          <p:cNvPr id="4" name="Text 1">
            <a:extLst>
              <a:ext uri="{FF2B5EF4-FFF2-40B4-BE49-F238E27FC236}">
                <a16:creationId xmlns:a16="http://schemas.microsoft.com/office/drawing/2014/main" id="{49A9EC5C-C31E-3E1C-63C1-416F936A4703}"/>
              </a:ext>
            </a:extLst>
          </p:cNvPr>
          <p:cNvSpPr/>
          <p:nvPr/>
        </p:nvSpPr>
        <p:spPr>
          <a:xfrm>
            <a:off x="17585" y="677530"/>
            <a:ext cx="10462846" cy="7552070"/>
          </a:xfrm>
          <a:prstGeom prst="rect">
            <a:avLst/>
          </a:prstGeom>
          <a:noFill/>
          <a:ln/>
        </p:spPr>
        <p:txBody>
          <a:bodyPr wrap="square" lIns="0" tIns="0" rIns="0" bIns="0" rtlCol="0" anchor="t"/>
          <a:lstStyle/>
          <a:p>
            <a:pPr marL="0" indent="0">
              <a:lnSpc>
                <a:spcPts val="2850"/>
              </a:lnSpc>
              <a:buNone/>
            </a:pPr>
            <a:endParaRPr lang="en-US" sz="2000" dirty="0"/>
          </a:p>
        </p:txBody>
      </p:sp>
      <p:sp>
        <p:nvSpPr>
          <p:cNvPr id="6" name="Text 3">
            <a:extLst>
              <a:ext uri="{FF2B5EF4-FFF2-40B4-BE49-F238E27FC236}">
                <a16:creationId xmlns:a16="http://schemas.microsoft.com/office/drawing/2014/main" id="{F865199A-7E97-6F67-E147-2FF4DC46D276}"/>
              </a:ext>
            </a:extLst>
          </p:cNvPr>
          <p:cNvSpPr/>
          <p:nvPr/>
        </p:nvSpPr>
        <p:spPr>
          <a:xfrm>
            <a:off x="902613" y="5616654"/>
            <a:ext cx="145137" cy="97512"/>
          </a:xfrm>
          <a:prstGeom prst="rect">
            <a:avLst/>
          </a:prstGeom>
          <a:noFill/>
          <a:ln/>
        </p:spPr>
        <p:txBody>
          <a:bodyPr wrap="none" lIns="0" tIns="0" rIns="0" bIns="0" rtlCol="0" anchor="t"/>
          <a:lstStyle/>
          <a:p>
            <a:pPr marL="0" indent="0" algn="ctr">
              <a:lnSpc>
                <a:spcPts val="750"/>
              </a:lnSpc>
              <a:buNone/>
            </a:pPr>
            <a:r>
              <a:rPr lang="en-US" sz="750" dirty="0">
                <a:solidFill>
                  <a:srgbClr val="FFFFFF"/>
                </a:solidFill>
                <a:latin typeface="Nobile Medium" pitchFamily="34" charset="0"/>
                <a:ea typeface="Nobile Medium" pitchFamily="34" charset="-122"/>
                <a:cs typeface="Nobile Medium" pitchFamily="34" charset="-120"/>
              </a:rPr>
              <a:t>AG</a:t>
            </a:r>
            <a:endParaRPr lang="en-US" sz="750" dirty="0"/>
          </a:p>
        </p:txBody>
      </p:sp>
      <p:sp>
        <p:nvSpPr>
          <p:cNvPr id="8" name="ZoneTexte 7">
            <a:extLst>
              <a:ext uri="{FF2B5EF4-FFF2-40B4-BE49-F238E27FC236}">
                <a16:creationId xmlns:a16="http://schemas.microsoft.com/office/drawing/2014/main" id="{305566F9-15DA-19F9-5E09-D42BE9AA476F}"/>
              </a:ext>
            </a:extLst>
          </p:cNvPr>
          <p:cNvSpPr txBox="1"/>
          <p:nvPr/>
        </p:nvSpPr>
        <p:spPr>
          <a:xfrm>
            <a:off x="70336" y="1146887"/>
            <a:ext cx="10753874" cy="4893647"/>
          </a:xfrm>
          <a:prstGeom prst="rect">
            <a:avLst/>
          </a:prstGeom>
          <a:noFill/>
        </p:spPr>
        <p:txBody>
          <a:bodyPr wrap="square">
            <a:spAutoFit/>
          </a:bodyPr>
          <a:lstStyle/>
          <a:p>
            <a:pPr marL="342900" indent="-342900">
              <a:buFont typeface="Arial" panose="020B0604020202020204" pitchFamily="34" charset="0"/>
              <a:buChar char="•"/>
            </a:pPr>
            <a:r>
              <a:rPr lang="fr-FR" sz="2400" dirty="0"/>
              <a:t>Le psaume 32 est un texte poétique attribué au roi David, figurant dans le livre des Psaumes de l'Ancien Testament. Ce psaume est classé parmi les "psaumes de pénitence", reflétant les thèmes de repentance et de pardon divin.</a:t>
            </a:r>
          </a:p>
          <a:p>
            <a:endParaRPr lang="fr-FR" sz="2400" dirty="0"/>
          </a:p>
          <a:p>
            <a:pPr marL="342900" indent="-342900">
              <a:buFont typeface="Arial" panose="020B0604020202020204" pitchFamily="34" charset="0"/>
              <a:buChar char="•"/>
            </a:pPr>
            <a:r>
              <a:rPr lang="fr-FR" sz="2400" dirty="0"/>
              <a:t>Dans ce texte, David exprime sa gratitude envers Dieu pour le pardon de ses péchés. Il souligne l'importance de la confession et de la sincérité dans la relation avec Dieu. </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Le psaume met en lumière le soulagement et la joie qui découlent du pardon divin, contrastant avec le poids de la culpabilité non confessée.</a:t>
            </a:r>
          </a:p>
          <a:p>
            <a:pPr marL="342900" indent="-342900">
              <a:buFont typeface="Arial" panose="020B0604020202020204" pitchFamily="34" charset="0"/>
              <a:buChar char="•"/>
            </a:pPr>
            <a:endParaRPr lang="fr-FR" sz="2400" dirty="0"/>
          </a:p>
          <a:p>
            <a:pPr marL="342900" indent="-342900">
              <a:buFont typeface="Arial" panose="020B0604020202020204" pitchFamily="34" charset="0"/>
              <a:buChar char="•"/>
            </a:pPr>
            <a:r>
              <a:rPr lang="fr-FR" sz="2400" dirty="0"/>
              <a:t>Ce psaume offre un aperçu profond de la vue de Dieu concernant le péché, la repentance devant Lui  et sa grâce qui l’accompagne par le pardon.</a:t>
            </a:r>
          </a:p>
        </p:txBody>
      </p:sp>
    </p:spTree>
    <p:extLst>
      <p:ext uri="{BB962C8B-B14F-4D97-AF65-F5344CB8AC3E}">
        <p14:creationId xmlns:p14="http://schemas.microsoft.com/office/powerpoint/2010/main" val="326591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p:cTn id="7" dur="500" fill="hold"/>
                                        <p:tgtEl>
                                          <p:spTgt spid="8">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8">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8">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8">
                                            <p:txEl>
                                              <p:pRg st="2" end="2"/>
                                            </p:txEl>
                                          </p:spTgt>
                                        </p:tgtEl>
                                        <p:attrNameLst>
                                          <p:attrName>style.visibility</p:attrName>
                                        </p:attrNameLst>
                                      </p:cBhvr>
                                      <p:to>
                                        <p:strVal val="visible"/>
                                      </p:to>
                                    </p:set>
                                    <p:anim calcmode="lin" valueType="num">
                                      <p:cBhvr>
                                        <p:cTn id="14" dur="500" fill="hold"/>
                                        <p:tgtEl>
                                          <p:spTgt spid="8">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8">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8">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8">
                                            <p:txEl>
                                              <p:pRg st="4" end="4"/>
                                            </p:txEl>
                                          </p:spTgt>
                                        </p:tgtEl>
                                        <p:attrNameLst>
                                          <p:attrName>style.visibility</p:attrName>
                                        </p:attrNameLst>
                                      </p:cBhvr>
                                      <p:to>
                                        <p:strVal val="visible"/>
                                      </p:to>
                                    </p:set>
                                    <p:anim calcmode="lin" valueType="num">
                                      <p:cBhvr>
                                        <p:cTn id="21" dur="500" fill="hold"/>
                                        <p:tgtEl>
                                          <p:spTgt spid="8">
                                            <p:txEl>
                                              <p:pRg st="4" end="4"/>
                                            </p:txEl>
                                          </p:spTgt>
                                        </p:tgtEl>
                                        <p:attrNameLst>
                                          <p:attrName>ppt_w</p:attrName>
                                        </p:attrNameLst>
                                      </p:cBhvr>
                                      <p:tavLst>
                                        <p:tav tm="0">
                                          <p:val>
                                            <p:fltVal val="0"/>
                                          </p:val>
                                        </p:tav>
                                        <p:tav tm="100000">
                                          <p:val>
                                            <p:strVal val="#ppt_w"/>
                                          </p:val>
                                        </p:tav>
                                      </p:tavLst>
                                    </p:anim>
                                    <p:anim calcmode="lin" valueType="num">
                                      <p:cBhvr>
                                        <p:cTn id="22" dur="500" fill="hold"/>
                                        <p:tgtEl>
                                          <p:spTgt spid="8">
                                            <p:txEl>
                                              <p:pRg st="4" end="4"/>
                                            </p:txEl>
                                          </p:spTgt>
                                        </p:tgtEl>
                                        <p:attrNameLst>
                                          <p:attrName>ppt_h</p:attrName>
                                        </p:attrNameLst>
                                      </p:cBhvr>
                                      <p:tavLst>
                                        <p:tav tm="0">
                                          <p:val>
                                            <p:fltVal val="0"/>
                                          </p:val>
                                        </p:tav>
                                        <p:tav tm="100000">
                                          <p:val>
                                            <p:strVal val="#ppt_h"/>
                                          </p:val>
                                        </p:tav>
                                      </p:tavLst>
                                    </p:anim>
                                    <p:animEffect transition="in" filter="fade">
                                      <p:cBhvr>
                                        <p:cTn id="23" dur="500"/>
                                        <p:tgtEl>
                                          <p:spTgt spid="8">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xEl>
                                              <p:pRg st="6" end="6"/>
                                            </p:txEl>
                                          </p:spTgt>
                                        </p:tgtEl>
                                        <p:attrNameLst>
                                          <p:attrName>style.visibility</p:attrName>
                                        </p:attrNameLst>
                                      </p:cBhvr>
                                      <p:to>
                                        <p:strVal val="visible"/>
                                      </p:to>
                                    </p:set>
                                    <p:anim calcmode="lin" valueType="num">
                                      <p:cBhvr>
                                        <p:cTn id="28" dur="500" fill="hold"/>
                                        <p:tgtEl>
                                          <p:spTgt spid="8">
                                            <p:txEl>
                                              <p:pRg st="6" end="6"/>
                                            </p:txEl>
                                          </p:spTgt>
                                        </p:tgtEl>
                                        <p:attrNameLst>
                                          <p:attrName>ppt_w</p:attrName>
                                        </p:attrNameLst>
                                      </p:cBhvr>
                                      <p:tavLst>
                                        <p:tav tm="0">
                                          <p:val>
                                            <p:fltVal val="0"/>
                                          </p:val>
                                        </p:tav>
                                        <p:tav tm="100000">
                                          <p:val>
                                            <p:strVal val="#ppt_w"/>
                                          </p:val>
                                        </p:tav>
                                      </p:tavLst>
                                    </p:anim>
                                    <p:anim calcmode="lin" valueType="num">
                                      <p:cBhvr>
                                        <p:cTn id="29" dur="500" fill="hold"/>
                                        <p:tgtEl>
                                          <p:spTgt spid="8">
                                            <p:txEl>
                                              <p:pRg st="6" end="6"/>
                                            </p:txEl>
                                          </p:spTgt>
                                        </p:tgtEl>
                                        <p:attrNameLst>
                                          <p:attrName>ppt_h</p:attrName>
                                        </p:attrNameLst>
                                      </p:cBhvr>
                                      <p:tavLst>
                                        <p:tav tm="0">
                                          <p:val>
                                            <p:fltVal val="0"/>
                                          </p:val>
                                        </p:tav>
                                        <p:tav tm="100000">
                                          <p:val>
                                            <p:strVal val="#ppt_h"/>
                                          </p:val>
                                        </p:tav>
                                      </p:tavLst>
                                    </p:anim>
                                    <p:animEffect transition="in" filter="fade">
                                      <p:cBhvr>
                                        <p:cTn id="30"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3" name="Text 0"/>
          <p:cNvSpPr/>
          <p:nvPr/>
        </p:nvSpPr>
        <p:spPr>
          <a:xfrm>
            <a:off x="6280190" y="868561"/>
            <a:ext cx="5670590"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anose="020B0604020202020204" charset="0"/>
                <a:ea typeface="Fraunces Extra Bold" pitchFamily="34" charset="-122"/>
                <a:cs typeface="Fraunces Extra Bold" pitchFamily="34" charset="-120"/>
              </a:rPr>
              <a:t>Le Poids du Péché</a:t>
            </a:r>
            <a:endParaRPr lang="en-US" sz="4450" dirty="0">
              <a:latin typeface="Fraunces Extra Bold" panose="020B0604020202020204" charset="0"/>
            </a:endParaRPr>
          </a:p>
        </p:txBody>
      </p:sp>
      <p:pic>
        <p:nvPicPr>
          <p:cNvPr id="4" name="Image 1" descr="preencoded.png"/>
          <p:cNvPicPr>
            <a:picLocks noChangeAspect="1"/>
          </p:cNvPicPr>
          <p:nvPr/>
        </p:nvPicPr>
        <p:blipFill>
          <a:blip r:embed="rId3"/>
          <a:stretch>
            <a:fillRect/>
          </a:stretch>
        </p:blipFill>
        <p:spPr>
          <a:xfrm>
            <a:off x="6280190" y="1917502"/>
            <a:ext cx="1134070" cy="1814513"/>
          </a:xfrm>
          <a:prstGeom prst="rect">
            <a:avLst/>
          </a:prstGeom>
        </p:spPr>
      </p:pic>
      <p:sp>
        <p:nvSpPr>
          <p:cNvPr id="5" name="Text 1"/>
          <p:cNvSpPr/>
          <p:nvPr/>
        </p:nvSpPr>
        <p:spPr>
          <a:xfrm>
            <a:off x="7754422" y="2052876"/>
            <a:ext cx="3210878" cy="354330"/>
          </a:xfrm>
          <a:prstGeom prst="rect">
            <a:avLst/>
          </a:prstGeom>
          <a:noFill/>
          <a:ln/>
        </p:spPr>
        <p:txBody>
          <a:bodyPr wrap="none" lIns="0" tIns="0" rIns="0" bIns="0" rtlCol="0" anchor="t"/>
          <a:lstStyle/>
          <a:p>
            <a:pPr marL="0" indent="0" algn="l">
              <a:lnSpc>
                <a:spcPts val="2750"/>
              </a:lnSpc>
              <a:buNone/>
            </a:pPr>
            <a:r>
              <a:rPr lang="en-US" sz="2400" b="1" dirty="0">
                <a:solidFill>
                  <a:srgbClr val="405449"/>
                </a:solidFill>
                <a:latin typeface="Fraunces Extra Bold" pitchFamily="34" charset="0"/>
                <a:ea typeface="Fraunces Extra Bold" pitchFamily="34" charset="-122"/>
                <a:cs typeface="Fraunces Extra Bold" pitchFamily="34" charset="-120"/>
              </a:rPr>
              <a:t>Gémissement de l'Âme</a:t>
            </a:r>
            <a:endParaRPr lang="en-US" sz="2400" dirty="0"/>
          </a:p>
        </p:txBody>
      </p:sp>
      <p:sp>
        <p:nvSpPr>
          <p:cNvPr id="6" name="Text 2"/>
          <p:cNvSpPr/>
          <p:nvPr/>
        </p:nvSpPr>
        <p:spPr>
          <a:xfrm>
            <a:off x="7754422" y="2543294"/>
            <a:ext cx="6082189" cy="725805"/>
          </a:xfrm>
          <a:prstGeom prst="rect">
            <a:avLst/>
          </a:prstGeom>
          <a:noFill/>
          <a:ln/>
        </p:spPr>
        <p:txBody>
          <a:bodyPr wrap="square" lIns="0" tIns="0" rIns="0" bIns="0" rtlCol="0" anchor="t"/>
          <a:lstStyle/>
          <a:p>
            <a:pPr marL="0" indent="0" algn="l">
              <a:lnSpc>
                <a:spcPts val="2850"/>
              </a:lnSpc>
              <a:buNone/>
            </a:pPr>
            <a:r>
              <a:rPr lang="en-US" sz="2200" dirty="0">
                <a:solidFill>
                  <a:srgbClr val="405449"/>
                </a:solidFill>
                <a:ea typeface="Nobile" pitchFamily="34" charset="-122"/>
                <a:cs typeface="Nobile" pitchFamily="34" charset="-120"/>
              </a:rPr>
              <a:t>L'âme ressent d'abord le fardeau de ses péchés. C'est le début du chemin.</a:t>
            </a:r>
            <a:endParaRPr lang="en-US" sz="2200" dirty="0"/>
          </a:p>
        </p:txBody>
      </p:sp>
      <p:pic>
        <p:nvPicPr>
          <p:cNvPr id="7" name="Image 2" descr="preencoded.png"/>
          <p:cNvPicPr>
            <a:picLocks noChangeAspect="1"/>
          </p:cNvPicPr>
          <p:nvPr/>
        </p:nvPicPr>
        <p:blipFill>
          <a:blip r:embed="rId4"/>
          <a:stretch>
            <a:fillRect/>
          </a:stretch>
        </p:blipFill>
        <p:spPr>
          <a:xfrm>
            <a:off x="6280190" y="3732014"/>
            <a:ext cx="1134070" cy="1814513"/>
          </a:xfrm>
          <a:prstGeom prst="rect">
            <a:avLst/>
          </a:prstGeom>
        </p:spPr>
      </p:pic>
      <p:sp>
        <p:nvSpPr>
          <p:cNvPr id="8" name="Text 3"/>
          <p:cNvSpPr/>
          <p:nvPr/>
        </p:nvSpPr>
        <p:spPr>
          <a:xfrm>
            <a:off x="7754422" y="3958828"/>
            <a:ext cx="3301722"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Réveil de la Conscience</a:t>
            </a:r>
            <a:endParaRPr lang="en-US" sz="2200" dirty="0"/>
          </a:p>
        </p:txBody>
      </p:sp>
      <p:sp>
        <p:nvSpPr>
          <p:cNvPr id="9" name="Text 4"/>
          <p:cNvSpPr/>
          <p:nvPr/>
        </p:nvSpPr>
        <p:spPr>
          <a:xfrm>
            <a:off x="7754422" y="4449247"/>
            <a:ext cx="6082189" cy="725805"/>
          </a:xfrm>
          <a:prstGeom prst="rect">
            <a:avLst/>
          </a:prstGeom>
          <a:noFill/>
          <a:ln/>
        </p:spPr>
        <p:txBody>
          <a:bodyPr wrap="square" lIns="0" tIns="0" rIns="0" bIns="0" rtlCol="0" anchor="t"/>
          <a:lstStyle/>
          <a:p>
            <a:pPr marL="0" indent="0" algn="l">
              <a:lnSpc>
                <a:spcPts val="2850"/>
              </a:lnSpc>
              <a:buNone/>
            </a:pPr>
            <a:r>
              <a:rPr lang="en-US" sz="2200" dirty="0">
                <a:solidFill>
                  <a:srgbClr val="405449"/>
                </a:solidFill>
                <a:ea typeface="Nobile" pitchFamily="34" charset="-122"/>
                <a:cs typeface="Nobile" pitchFamily="34" charset="-120"/>
              </a:rPr>
              <a:t>Dieu éveille notre conscience. Il nous fait ressentir le poids de nos fautes.</a:t>
            </a:r>
            <a:endParaRPr lang="en-US" sz="2200" dirty="0"/>
          </a:p>
        </p:txBody>
      </p:sp>
      <p:pic>
        <p:nvPicPr>
          <p:cNvPr id="10" name="Image 3" descr="preencoded.png"/>
          <p:cNvPicPr>
            <a:picLocks noChangeAspect="1"/>
          </p:cNvPicPr>
          <p:nvPr/>
        </p:nvPicPr>
        <p:blipFill>
          <a:blip r:embed="rId5"/>
          <a:stretch>
            <a:fillRect/>
          </a:stretch>
        </p:blipFill>
        <p:spPr>
          <a:xfrm>
            <a:off x="6280190" y="5546527"/>
            <a:ext cx="1134070" cy="1814513"/>
          </a:xfrm>
          <a:prstGeom prst="rect">
            <a:avLst/>
          </a:prstGeom>
        </p:spPr>
      </p:pic>
      <p:sp>
        <p:nvSpPr>
          <p:cNvPr id="11" name="Text 5"/>
          <p:cNvSpPr/>
          <p:nvPr/>
        </p:nvSpPr>
        <p:spPr>
          <a:xfrm>
            <a:off x="7754422" y="5773341"/>
            <a:ext cx="2835235" cy="354330"/>
          </a:xfrm>
          <a:prstGeom prst="rect">
            <a:avLst/>
          </a:prstGeom>
          <a:noFill/>
          <a:ln/>
        </p:spPr>
        <p:txBody>
          <a:bodyPr wrap="none" lIns="0" tIns="0" rIns="0" bIns="0" rtlCol="0" anchor="t"/>
          <a:lstStyle/>
          <a:p>
            <a:pPr marL="0" indent="0" algn="l">
              <a:lnSpc>
                <a:spcPts val="2750"/>
              </a:lnSpc>
              <a:buNone/>
            </a:pPr>
            <a:r>
              <a:rPr lang="en-US" sz="2200" b="1" dirty="0">
                <a:solidFill>
                  <a:srgbClr val="405449"/>
                </a:solidFill>
                <a:latin typeface="Fraunces Extra Bold" pitchFamily="34" charset="0"/>
                <a:ea typeface="Fraunces Extra Bold" pitchFamily="34" charset="-122"/>
                <a:cs typeface="Fraunces Extra Bold" pitchFamily="34" charset="-120"/>
              </a:rPr>
              <a:t>Main de Dieu</a:t>
            </a:r>
            <a:endParaRPr lang="en-US" sz="2200" dirty="0"/>
          </a:p>
        </p:txBody>
      </p:sp>
      <p:sp>
        <p:nvSpPr>
          <p:cNvPr id="12" name="Text 6"/>
          <p:cNvSpPr/>
          <p:nvPr/>
        </p:nvSpPr>
        <p:spPr>
          <a:xfrm>
            <a:off x="7754422" y="6263759"/>
            <a:ext cx="6082189" cy="725805"/>
          </a:xfrm>
          <a:prstGeom prst="rect">
            <a:avLst/>
          </a:prstGeom>
          <a:noFill/>
          <a:ln/>
        </p:spPr>
        <p:txBody>
          <a:bodyPr wrap="square" lIns="0" tIns="0" rIns="0" bIns="0" rtlCol="0" anchor="t"/>
          <a:lstStyle/>
          <a:p>
            <a:pPr marL="0" indent="0" algn="l">
              <a:lnSpc>
                <a:spcPts val="2850"/>
              </a:lnSpc>
              <a:buNone/>
            </a:pPr>
            <a:r>
              <a:rPr lang="en-US" sz="2200" dirty="0">
                <a:solidFill>
                  <a:srgbClr val="405449"/>
                </a:solidFill>
                <a:ea typeface="Nobile" pitchFamily="34" charset="-122"/>
                <a:cs typeface="Nobile" pitchFamily="34" charset="-120"/>
              </a:rPr>
              <a:t>Dieu </a:t>
            </a:r>
            <a:r>
              <a:rPr lang="en-US" sz="2200" dirty="0" err="1">
                <a:solidFill>
                  <a:srgbClr val="405449"/>
                </a:solidFill>
                <a:ea typeface="Nobile" pitchFamily="34" charset="-122"/>
                <a:cs typeface="Nobile" pitchFamily="34" charset="-120"/>
              </a:rPr>
              <a:t>appesantit</a:t>
            </a:r>
            <a:r>
              <a:rPr lang="en-US" sz="2200" dirty="0">
                <a:solidFill>
                  <a:srgbClr val="405449"/>
                </a:solidFill>
                <a:ea typeface="Nobile" pitchFamily="34" charset="-122"/>
                <a:cs typeface="Nobile" pitchFamily="34" charset="-120"/>
              </a:rPr>
              <a:t> sa main jusqu'à ce que nous reconnaissions nos erreurs.</a:t>
            </a:r>
            <a:endParaRPr lang="en-US" sz="2200" dirty="0"/>
          </a:p>
        </p:txBody>
      </p:sp>
      <p:pic>
        <p:nvPicPr>
          <p:cNvPr id="14" name="Image 13" descr="Une image contenant bâtiment, plein air, ciel, montagne&#10;&#10;Description générée automatiquement">
            <a:extLst>
              <a:ext uri="{FF2B5EF4-FFF2-40B4-BE49-F238E27FC236}">
                <a16:creationId xmlns:a16="http://schemas.microsoft.com/office/drawing/2014/main" id="{644CD660-EB13-6B23-E844-CB3C4CE2A390}"/>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43481" y="2407206"/>
            <a:ext cx="5285815" cy="370888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857343" y="843280"/>
            <a:ext cx="4856480" cy="7284720"/>
          </a:xfrm>
          <a:prstGeom prst="rect">
            <a:avLst/>
          </a:prstGeom>
        </p:spPr>
      </p:pic>
      <p:sp>
        <p:nvSpPr>
          <p:cNvPr id="3" name="Text 0"/>
          <p:cNvSpPr/>
          <p:nvPr/>
        </p:nvSpPr>
        <p:spPr>
          <a:xfrm>
            <a:off x="793790" y="1465421"/>
            <a:ext cx="7373302"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La Confession Libératrice</a:t>
            </a:r>
            <a:endParaRPr lang="en-US" sz="4450" dirty="0"/>
          </a:p>
        </p:txBody>
      </p:sp>
      <p:sp>
        <p:nvSpPr>
          <p:cNvPr id="4" name="Shape 1"/>
          <p:cNvSpPr/>
          <p:nvPr/>
        </p:nvSpPr>
        <p:spPr>
          <a:xfrm>
            <a:off x="793790" y="2727007"/>
            <a:ext cx="396835" cy="396835"/>
          </a:xfrm>
          <a:prstGeom prst="roundRect">
            <a:avLst>
              <a:gd name="adj" fmla="val 51443"/>
            </a:avLst>
          </a:prstGeom>
          <a:solidFill>
            <a:srgbClr val="E8F3E8"/>
          </a:solidFill>
          <a:ln/>
        </p:spPr>
        <p:txBody>
          <a:bodyPr/>
          <a:lstStyle/>
          <a:p>
            <a:endParaRPr lang="fr-FR"/>
          </a:p>
        </p:txBody>
      </p:sp>
      <p:sp>
        <p:nvSpPr>
          <p:cNvPr id="5" name="Text 2"/>
          <p:cNvSpPr/>
          <p:nvPr/>
        </p:nvSpPr>
        <p:spPr>
          <a:xfrm>
            <a:off x="1417439" y="2769513"/>
            <a:ext cx="2835235" cy="354330"/>
          </a:xfrm>
          <a:prstGeom prst="rect">
            <a:avLst/>
          </a:prstGeom>
          <a:noFill/>
          <a:ln/>
        </p:spPr>
        <p:txBody>
          <a:bodyPr wrap="none" lIns="0" tIns="0" rIns="0" bIns="0" rtlCol="0" anchor="t"/>
          <a:lstStyle/>
          <a:p>
            <a:pPr marL="0" indent="0">
              <a:lnSpc>
                <a:spcPts val="2750"/>
              </a:lnSpc>
              <a:buNone/>
            </a:pPr>
            <a:r>
              <a:rPr lang="en-US" sz="2400" b="1" dirty="0">
                <a:solidFill>
                  <a:srgbClr val="405449"/>
                </a:solidFill>
                <a:latin typeface="Fraunces Extra Bold" pitchFamily="34" charset="0"/>
                <a:ea typeface="Fraunces Extra Bold" pitchFamily="34" charset="-122"/>
                <a:cs typeface="Fraunces Extra Bold" pitchFamily="34" charset="-120"/>
              </a:rPr>
              <a:t>Tout Confesser</a:t>
            </a:r>
            <a:endParaRPr lang="en-US" sz="2400" dirty="0"/>
          </a:p>
        </p:txBody>
      </p:sp>
      <p:sp>
        <p:nvSpPr>
          <p:cNvPr id="6" name="Text 3"/>
          <p:cNvSpPr/>
          <p:nvPr/>
        </p:nvSpPr>
        <p:spPr>
          <a:xfrm>
            <a:off x="1417439" y="3259931"/>
            <a:ext cx="3041213" cy="1451610"/>
          </a:xfrm>
          <a:prstGeom prst="rect">
            <a:avLst/>
          </a:prstGeom>
          <a:noFill/>
          <a:ln/>
        </p:spPr>
        <p:txBody>
          <a:bodyPr wrap="square" lIns="0" tIns="0" rIns="0" bIns="0" rtlCol="0" anchor="t"/>
          <a:lstStyle/>
          <a:p>
            <a:pPr marL="0" indent="0">
              <a:lnSpc>
                <a:spcPts val="2850"/>
              </a:lnSpc>
              <a:buNone/>
            </a:pPr>
            <a:r>
              <a:rPr lang="en-US" sz="2200" dirty="0">
                <a:solidFill>
                  <a:srgbClr val="405449"/>
                </a:solidFill>
                <a:ea typeface="Nobile" pitchFamily="34" charset="-122"/>
                <a:cs typeface="Nobile" pitchFamily="34" charset="-120"/>
              </a:rPr>
              <a:t>Ne rien </a:t>
            </a:r>
            <a:r>
              <a:rPr lang="en-US" sz="2200" dirty="0" err="1">
                <a:solidFill>
                  <a:srgbClr val="405449"/>
                </a:solidFill>
                <a:ea typeface="Nobile" pitchFamily="34" charset="-122"/>
                <a:cs typeface="Nobile" pitchFamily="34" charset="-120"/>
              </a:rPr>
              <a:t>cacher</a:t>
            </a:r>
            <a:r>
              <a:rPr lang="en-US" sz="2200" dirty="0">
                <a:solidFill>
                  <a:srgbClr val="405449"/>
                </a:solidFill>
                <a:ea typeface="Nobile" pitchFamily="34" charset="-122"/>
                <a:cs typeface="Nobile" pitchFamily="34" charset="-120"/>
              </a:rPr>
              <a:t> à Dieu </a:t>
            </a:r>
            <a:r>
              <a:rPr lang="en-US" sz="2200" dirty="0" err="1">
                <a:solidFill>
                  <a:srgbClr val="405449"/>
                </a:solidFill>
                <a:ea typeface="Nobile" pitchFamily="34" charset="-122"/>
                <a:cs typeface="Nobile" pitchFamily="34" charset="-120"/>
              </a:rPr>
              <a:t>est</a:t>
            </a:r>
            <a:r>
              <a:rPr lang="en-US" sz="2200" dirty="0">
                <a:solidFill>
                  <a:srgbClr val="405449"/>
                </a:solidFill>
                <a:ea typeface="Nobile" pitchFamily="34" charset="-122"/>
                <a:cs typeface="Nobile" pitchFamily="34" charset="-120"/>
              </a:rPr>
              <a:t> la </a:t>
            </a:r>
            <a:r>
              <a:rPr lang="en-US" sz="2200" dirty="0" err="1">
                <a:solidFill>
                  <a:srgbClr val="405449"/>
                </a:solidFill>
                <a:ea typeface="Nobile" pitchFamily="34" charset="-122"/>
                <a:cs typeface="Nobile" pitchFamily="34" charset="-120"/>
              </a:rPr>
              <a:t>clé</a:t>
            </a:r>
            <a:r>
              <a:rPr lang="en-US" sz="2200" dirty="0">
                <a:solidFill>
                  <a:srgbClr val="405449"/>
                </a:solidFill>
                <a:ea typeface="Nobile" pitchFamily="34" charset="-122"/>
                <a:cs typeface="Nobile" pitchFamily="34" charset="-120"/>
              </a:rPr>
              <a:t>. </a:t>
            </a:r>
            <a:r>
              <a:rPr lang="en-US" sz="2200" dirty="0" err="1">
                <a:solidFill>
                  <a:srgbClr val="405449"/>
                </a:solidFill>
                <a:ea typeface="Nobile" pitchFamily="34" charset="-122"/>
                <a:cs typeface="Nobile" pitchFamily="34" charset="-120"/>
              </a:rPr>
              <a:t>C'est</a:t>
            </a:r>
            <a:r>
              <a:rPr lang="en-US" sz="2200" dirty="0">
                <a:solidFill>
                  <a:srgbClr val="405449"/>
                </a:solidFill>
                <a:ea typeface="Nobile" pitchFamily="34" charset="-122"/>
                <a:cs typeface="Nobile" pitchFamily="34" charset="-120"/>
              </a:rPr>
              <a:t> le </a:t>
            </a:r>
            <a:r>
              <a:rPr lang="en-US" sz="2200" dirty="0" err="1">
                <a:solidFill>
                  <a:srgbClr val="405449"/>
                </a:solidFill>
                <a:ea typeface="Nobile" pitchFamily="34" charset="-122"/>
                <a:cs typeface="Nobile" pitchFamily="34" charset="-120"/>
              </a:rPr>
              <a:t>moyen</a:t>
            </a:r>
            <a:r>
              <a:rPr lang="en-US" sz="2200" dirty="0">
                <a:solidFill>
                  <a:srgbClr val="405449"/>
                </a:solidFill>
                <a:ea typeface="Nobile" pitchFamily="34" charset="-122"/>
                <a:cs typeface="Nobile" pitchFamily="34" charset="-120"/>
              </a:rPr>
              <a:t> indispensable pour </a:t>
            </a:r>
            <a:r>
              <a:rPr lang="en-US" sz="2200" dirty="0" err="1">
                <a:solidFill>
                  <a:srgbClr val="405449"/>
                </a:solidFill>
                <a:ea typeface="Nobile" pitchFamily="34" charset="-122"/>
                <a:cs typeface="Nobile" pitchFamily="34" charset="-120"/>
              </a:rPr>
              <a:t>obtenir</a:t>
            </a:r>
            <a:r>
              <a:rPr lang="en-US" sz="2200" dirty="0">
                <a:solidFill>
                  <a:srgbClr val="405449"/>
                </a:solidFill>
                <a:ea typeface="Nobile" pitchFamily="34" charset="-122"/>
                <a:cs typeface="Nobile" pitchFamily="34" charset="-120"/>
              </a:rPr>
              <a:t> Son pardon.</a:t>
            </a:r>
            <a:endParaRPr lang="en-US" sz="2200" dirty="0"/>
          </a:p>
        </p:txBody>
      </p:sp>
      <p:sp>
        <p:nvSpPr>
          <p:cNvPr id="7" name="Shape 4"/>
          <p:cNvSpPr/>
          <p:nvPr/>
        </p:nvSpPr>
        <p:spPr>
          <a:xfrm>
            <a:off x="4685467" y="2727008"/>
            <a:ext cx="396835" cy="396835"/>
          </a:xfrm>
          <a:prstGeom prst="roundRect">
            <a:avLst>
              <a:gd name="adj" fmla="val 51443"/>
            </a:avLst>
          </a:prstGeom>
          <a:solidFill>
            <a:srgbClr val="E8F3E8"/>
          </a:solidFill>
          <a:ln/>
        </p:spPr>
        <p:txBody>
          <a:bodyPr/>
          <a:lstStyle/>
          <a:p>
            <a:endParaRPr lang="fr-FR"/>
          </a:p>
        </p:txBody>
      </p:sp>
      <p:sp>
        <p:nvSpPr>
          <p:cNvPr id="8" name="Text 5"/>
          <p:cNvSpPr/>
          <p:nvPr/>
        </p:nvSpPr>
        <p:spPr>
          <a:xfrm>
            <a:off x="5309116" y="2769513"/>
            <a:ext cx="3041213" cy="708660"/>
          </a:xfrm>
          <a:prstGeom prst="rect">
            <a:avLst/>
          </a:prstGeom>
          <a:noFill/>
          <a:ln/>
        </p:spPr>
        <p:txBody>
          <a:bodyPr wrap="square" lIns="0" tIns="0" rIns="0" bIns="0" rtlCol="0" anchor="t"/>
          <a:lstStyle/>
          <a:p>
            <a:pPr marL="0" indent="0">
              <a:lnSpc>
                <a:spcPts val="2750"/>
              </a:lnSpc>
              <a:buNone/>
            </a:pPr>
            <a:r>
              <a:rPr lang="en-US" sz="2400" b="1" dirty="0">
                <a:solidFill>
                  <a:srgbClr val="405449"/>
                </a:solidFill>
                <a:latin typeface="Fraunces Extra Bold" pitchFamily="34" charset="0"/>
                <a:ea typeface="Fraunces Extra Bold" pitchFamily="34" charset="-122"/>
                <a:cs typeface="Fraunces Extra Bold" pitchFamily="34" charset="-120"/>
              </a:rPr>
              <a:t>Danger de Dissimuler</a:t>
            </a:r>
            <a:endParaRPr lang="en-US" sz="2400" dirty="0"/>
          </a:p>
        </p:txBody>
      </p:sp>
      <p:sp>
        <p:nvSpPr>
          <p:cNvPr id="9" name="Text 6"/>
          <p:cNvSpPr/>
          <p:nvPr/>
        </p:nvSpPr>
        <p:spPr>
          <a:xfrm>
            <a:off x="5309116" y="3264219"/>
            <a:ext cx="3041213" cy="1451610"/>
          </a:xfrm>
          <a:prstGeom prst="rect">
            <a:avLst/>
          </a:prstGeom>
          <a:noFill/>
          <a:ln/>
        </p:spPr>
        <p:txBody>
          <a:bodyPr wrap="square" lIns="0" tIns="0" rIns="0" bIns="0" rtlCol="0" anchor="t"/>
          <a:lstStyle/>
          <a:p>
            <a:pPr>
              <a:lnSpc>
                <a:spcPts val="2850"/>
              </a:lnSpc>
            </a:pPr>
            <a:r>
              <a:rPr lang="en-US" sz="2200" dirty="0">
                <a:solidFill>
                  <a:srgbClr val="405449"/>
                </a:solidFill>
                <a:ea typeface="Nobile" pitchFamily="34" charset="-122"/>
                <a:cs typeface="Nobile" pitchFamily="34" charset="-120"/>
              </a:rPr>
              <a:t>Cacher nos péchés n'est pas la solution. Dieu les mettra en lumière tôt ou tard.</a:t>
            </a:r>
          </a:p>
        </p:txBody>
      </p:sp>
      <p:sp>
        <p:nvSpPr>
          <p:cNvPr id="10" name="Shape 7"/>
          <p:cNvSpPr/>
          <p:nvPr/>
        </p:nvSpPr>
        <p:spPr>
          <a:xfrm>
            <a:off x="793790" y="5526583"/>
            <a:ext cx="396835" cy="396835"/>
          </a:xfrm>
          <a:prstGeom prst="roundRect">
            <a:avLst>
              <a:gd name="adj" fmla="val 51443"/>
            </a:avLst>
          </a:prstGeom>
          <a:solidFill>
            <a:srgbClr val="E8F3E8"/>
          </a:solidFill>
          <a:ln/>
        </p:spPr>
        <p:txBody>
          <a:bodyPr/>
          <a:lstStyle/>
          <a:p>
            <a:endParaRPr lang="fr-FR"/>
          </a:p>
        </p:txBody>
      </p:sp>
      <p:sp>
        <p:nvSpPr>
          <p:cNvPr id="11" name="Text 8"/>
          <p:cNvSpPr/>
          <p:nvPr/>
        </p:nvSpPr>
        <p:spPr>
          <a:xfrm>
            <a:off x="1417439" y="5547836"/>
            <a:ext cx="2847618" cy="354330"/>
          </a:xfrm>
          <a:prstGeom prst="rect">
            <a:avLst/>
          </a:prstGeom>
          <a:noFill/>
          <a:ln/>
        </p:spPr>
        <p:txBody>
          <a:bodyPr wrap="none" lIns="0" tIns="0" rIns="0" bIns="0" rtlCol="0" anchor="t"/>
          <a:lstStyle/>
          <a:p>
            <a:pPr marL="0" indent="0">
              <a:lnSpc>
                <a:spcPts val="2750"/>
              </a:lnSpc>
              <a:buNone/>
            </a:pPr>
            <a:r>
              <a:rPr lang="en-US" sz="2400" b="1" dirty="0">
                <a:solidFill>
                  <a:srgbClr val="405449"/>
                </a:solidFill>
                <a:latin typeface="Fraunces Extra Bold" pitchFamily="34" charset="0"/>
                <a:ea typeface="Fraunces Extra Bold" pitchFamily="34" charset="-122"/>
                <a:cs typeface="Fraunces Extra Bold" pitchFamily="34" charset="-120"/>
              </a:rPr>
              <a:t>Repentance Sincère</a:t>
            </a:r>
            <a:endParaRPr lang="en-US" sz="2400" dirty="0"/>
          </a:p>
        </p:txBody>
      </p:sp>
      <p:sp>
        <p:nvSpPr>
          <p:cNvPr id="12" name="Text 9"/>
          <p:cNvSpPr/>
          <p:nvPr/>
        </p:nvSpPr>
        <p:spPr>
          <a:xfrm>
            <a:off x="1417558" y="6055401"/>
            <a:ext cx="6932771" cy="725805"/>
          </a:xfrm>
          <a:prstGeom prst="rect">
            <a:avLst/>
          </a:prstGeom>
          <a:noFill/>
          <a:ln/>
        </p:spPr>
        <p:txBody>
          <a:bodyPr wrap="square" lIns="0" tIns="0" rIns="0" bIns="0" rtlCol="0" anchor="t"/>
          <a:lstStyle/>
          <a:p>
            <a:pPr>
              <a:lnSpc>
                <a:spcPts val="2850"/>
              </a:lnSpc>
            </a:pPr>
            <a:r>
              <a:rPr lang="en-US" sz="2200" dirty="0">
                <a:solidFill>
                  <a:srgbClr val="405449"/>
                </a:solidFill>
                <a:ea typeface="Nobile" pitchFamily="34" charset="-122"/>
                <a:cs typeface="Nobile" pitchFamily="34" charset="-120"/>
              </a:rPr>
              <a:t>La confession conduit à une véritable repentance, ouvrant la porte au pardon divin.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Text 0"/>
          <p:cNvSpPr/>
          <p:nvPr/>
        </p:nvSpPr>
        <p:spPr>
          <a:xfrm>
            <a:off x="793790" y="972145"/>
            <a:ext cx="8128516"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Les Trois Aspects du Pardon</a:t>
            </a:r>
            <a:endParaRPr lang="en-US" sz="4450" dirty="0"/>
          </a:p>
        </p:txBody>
      </p:sp>
      <p:pic>
        <p:nvPicPr>
          <p:cNvPr id="3" name="Image 0" descr="preencoded.png"/>
          <p:cNvPicPr>
            <a:picLocks noChangeAspect="1"/>
          </p:cNvPicPr>
          <p:nvPr/>
        </p:nvPicPr>
        <p:blipFill>
          <a:blip r:embed="rId3"/>
          <a:stretch>
            <a:fillRect/>
          </a:stretch>
        </p:blipFill>
        <p:spPr>
          <a:xfrm>
            <a:off x="2978348" y="2134553"/>
            <a:ext cx="2152055" cy="1669852"/>
          </a:xfrm>
          <a:prstGeom prst="rect">
            <a:avLst/>
          </a:prstGeom>
        </p:spPr>
      </p:pic>
      <p:sp>
        <p:nvSpPr>
          <p:cNvPr id="4" name="Text 1"/>
          <p:cNvSpPr/>
          <p:nvPr/>
        </p:nvSpPr>
        <p:spPr>
          <a:xfrm>
            <a:off x="3983593" y="2959179"/>
            <a:ext cx="141446" cy="453509"/>
          </a:xfrm>
          <a:prstGeom prst="rect">
            <a:avLst/>
          </a:prstGeom>
          <a:noFill/>
          <a:ln/>
        </p:spPr>
        <p:txBody>
          <a:bodyPr wrap="none" lIns="0" tIns="0" rIns="0" bIns="0" rtlCol="0" anchor="t"/>
          <a:lstStyle/>
          <a:p>
            <a:pPr marL="0" indent="0" algn="ctr">
              <a:lnSpc>
                <a:spcPts val="3550"/>
              </a:lnSpc>
              <a:buNone/>
            </a:pPr>
            <a:r>
              <a:rPr lang="en-US" sz="2200" b="1" dirty="0">
                <a:solidFill>
                  <a:srgbClr val="405449"/>
                </a:solidFill>
                <a:latin typeface="Fraunces Extra Bold" pitchFamily="34" charset="0"/>
                <a:ea typeface="Fraunces Extra Bold" pitchFamily="34" charset="-122"/>
                <a:cs typeface="Fraunces Extra Bold" pitchFamily="34" charset="-120"/>
              </a:rPr>
              <a:t>1</a:t>
            </a:r>
            <a:endParaRPr lang="en-US" sz="2200" dirty="0"/>
          </a:p>
        </p:txBody>
      </p:sp>
      <p:sp>
        <p:nvSpPr>
          <p:cNvPr id="5" name="Text 2"/>
          <p:cNvSpPr/>
          <p:nvPr/>
        </p:nvSpPr>
        <p:spPr>
          <a:xfrm>
            <a:off x="5357217" y="2542818"/>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405449"/>
                </a:solidFill>
                <a:latin typeface="Fraunces Extra Bold" pitchFamily="34" charset="0"/>
                <a:ea typeface="Fraunces Extra Bold" pitchFamily="34" charset="-122"/>
                <a:cs typeface="Fraunces Extra Bold" pitchFamily="34" charset="-120"/>
              </a:rPr>
              <a:t>Fardeau Enlevé</a:t>
            </a:r>
            <a:endParaRPr lang="en-US" sz="2400" dirty="0"/>
          </a:p>
        </p:txBody>
      </p:sp>
      <p:sp>
        <p:nvSpPr>
          <p:cNvPr id="6" name="Text 3"/>
          <p:cNvSpPr/>
          <p:nvPr/>
        </p:nvSpPr>
        <p:spPr>
          <a:xfrm>
            <a:off x="5357217" y="3033236"/>
            <a:ext cx="5392063" cy="362903"/>
          </a:xfrm>
          <a:prstGeom prst="rect">
            <a:avLst/>
          </a:prstGeom>
          <a:noFill/>
          <a:ln/>
        </p:spPr>
        <p:txBody>
          <a:bodyPr wrap="none" lIns="0" tIns="0" rIns="0" bIns="0" rtlCol="0" anchor="t"/>
          <a:lstStyle/>
          <a:p>
            <a:pPr marL="0" indent="0" algn="l">
              <a:lnSpc>
                <a:spcPts val="2850"/>
              </a:lnSpc>
              <a:buNone/>
            </a:pPr>
            <a:r>
              <a:rPr lang="en-US" sz="2200" dirty="0">
                <a:solidFill>
                  <a:srgbClr val="405449"/>
                </a:solidFill>
                <a:ea typeface="Nobile" pitchFamily="34" charset="-122"/>
                <a:cs typeface="Nobile" pitchFamily="34" charset="-120"/>
              </a:rPr>
              <a:t>Le poids du péché est retiré de nos épaules.</a:t>
            </a:r>
            <a:endParaRPr lang="en-US" sz="2200" dirty="0"/>
          </a:p>
        </p:txBody>
      </p:sp>
      <p:sp>
        <p:nvSpPr>
          <p:cNvPr id="7" name="Shape 4"/>
          <p:cNvSpPr/>
          <p:nvPr/>
        </p:nvSpPr>
        <p:spPr>
          <a:xfrm>
            <a:off x="5187077" y="3817501"/>
            <a:ext cx="8592860" cy="15240"/>
          </a:xfrm>
          <a:prstGeom prst="roundRect">
            <a:avLst>
              <a:gd name="adj" fmla="val 1339536"/>
            </a:avLst>
          </a:prstGeom>
          <a:solidFill>
            <a:srgbClr val="CED9CE"/>
          </a:solidFill>
          <a:ln/>
        </p:spPr>
        <p:txBody>
          <a:bodyPr/>
          <a:lstStyle/>
          <a:p>
            <a:endParaRPr lang="fr-FR"/>
          </a:p>
        </p:txBody>
      </p:sp>
      <p:pic>
        <p:nvPicPr>
          <p:cNvPr id="8" name="Image 1" descr="preencoded.png"/>
          <p:cNvPicPr>
            <a:picLocks noChangeAspect="1"/>
          </p:cNvPicPr>
          <p:nvPr/>
        </p:nvPicPr>
        <p:blipFill>
          <a:blip r:embed="rId4"/>
          <a:stretch>
            <a:fillRect/>
          </a:stretch>
        </p:blipFill>
        <p:spPr>
          <a:xfrm>
            <a:off x="1902381" y="3861078"/>
            <a:ext cx="4304109" cy="1669852"/>
          </a:xfrm>
          <a:prstGeom prst="rect">
            <a:avLst/>
          </a:prstGeom>
        </p:spPr>
      </p:pic>
      <p:sp>
        <p:nvSpPr>
          <p:cNvPr id="9" name="Text 5"/>
          <p:cNvSpPr/>
          <p:nvPr/>
        </p:nvSpPr>
        <p:spPr>
          <a:xfrm>
            <a:off x="3961686" y="4469249"/>
            <a:ext cx="185261" cy="453509"/>
          </a:xfrm>
          <a:prstGeom prst="rect">
            <a:avLst/>
          </a:prstGeom>
          <a:noFill/>
          <a:ln/>
        </p:spPr>
        <p:txBody>
          <a:bodyPr wrap="none" lIns="0" tIns="0" rIns="0" bIns="0" rtlCol="0" anchor="t"/>
          <a:lstStyle/>
          <a:p>
            <a:pPr marL="0" indent="0" algn="ctr">
              <a:lnSpc>
                <a:spcPts val="3550"/>
              </a:lnSpc>
              <a:buNone/>
            </a:pPr>
            <a:r>
              <a:rPr lang="en-US" sz="2200" b="1" dirty="0">
                <a:solidFill>
                  <a:srgbClr val="405449"/>
                </a:solidFill>
                <a:latin typeface="Fraunces Extra Bold" pitchFamily="34" charset="0"/>
                <a:ea typeface="Fraunces Extra Bold" pitchFamily="34" charset="-122"/>
                <a:cs typeface="Fraunces Extra Bold" pitchFamily="34" charset="-120"/>
              </a:rPr>
              <a:t>2</a:t>
            </a:r>
            <a:endParaRPr lang="en-US" sz="2200" dirty="0"/>
          </a:p>
        </p:txBody>
      </p:sp>
      <p:sp>
        <p:nvSpPr>
          <p:cNvPr id="10" name="Text 6"/>
          <p:cNvSpPr/>
          <p:nvPr/>
        </p:nvSpPr>
        <p:spPr>
          <a:xfrm>
            <a:off x="6433304" y="4269343"/>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405449"/>
                </a:solidFill>
                <a:latin typeface="Fraunces Extra Bold" pitchFamily="34" charset="0"/>
                <a:ea typeface="Fraunces Extra Bold" pitchFamily="34" charset="-122"/>
                <a:cs typeface="Fraunces Extra Bold" pitchFamily="34" charset="-120"/>
              </a:rPr>
              <a:t>Souillure Couverte</a:t>
            </a:r>
            <a:endParaRPr lang="en-US" sz="2400" dirty="0"/>
          </a:p>
        </p:txBody>
      </p:sp>
      <p:sp>
        <p:nvSpPr>
          <p:cNvPr id="11" name="Text 7"/>
          <p:cNvSpPr/>
          <p:nvPr/>
        </p:nvSpPr>
        <p:spPr>
          <a:xfrm>
            <a:off x="6433304" y="4759762"/>
            <a:ext cx="7424936" cy="362903"/>
          </a:xfrm>
          <a:prstGeom prst="rect">
            <a:avLst/>
          </a:prstGeom>
          <a:noFill/>
          <a:ln/>
        </p:spPr>
        <p:txBody>
          <a:bodyPr wrap="none" lIns="0" tIns="0" rIns="0" bIns="0" rtlCol="0" anchor="t"/>
          <a:lstStyle/>
          <a:p>
            <a:pPr marL="0" indent="0" algn="l">
              <a:lnSpc>
                <a:spcPts val="2850"/>
              </a:lnSpc>
              <a:buNone/>
            </a:pPr>
            <a:r>
              <a:rPr lang="en-US" sz="2200" dirty="0">
                <a:solidFill>
                  <a:srgbClr val="405449"/>
                </a:solidFill>
                <a:ea typeface="Nobile" pitchFamily="34" charset="-122"/>
                <a:cs typeface="Nobile" pitchFamily="34" charset="-120"/>
              </a:rPr>
              <a:t>Nos fautes sont effacées, comme si elles n'avaient jamais existé.</a:t>
            </a:r>
          </a:p>
        </p:txBody>
      </p:sp>
      <p:sp>
        <p:nvSpPr>
          <p:cNvPr id="12" name="Shape 8"/>
          <p:cNvSpPr/>
          <p:nvPr/>
        </p:nvSpPr>
        <p:spPr>
          <a:xfrm>
            <a:off x="6263164" y="5544026"/>
            <a:ext cx="7516773" cy="15240"/>
          </a:xfrm>
          <a:prstGeom prst="roundRect">
            <a:avLst>
              <a:gd name="adj" fmla="val 1339536"/>
            </a:avLst>
          </a:prstGeom>
          <a:solidFill>
            <a:srgbClr val="CED9CE"/>
          </a:solidFill>
          <a:ln/>
        </p:spPr>
        <p:txBody>
          <a:bodyPr/>
          <a:lstStyle/>
          <a:p>
            <a:endParaRPr lang="fr-FR"/>
          </a:p>
        </p:txBody>
      </p:sp>
      <p:pic>
        <p:nvPicPr>
          <p:cNvPr id="13" name="Image 2" descr="preencoded.png"/>
          <p:cNvPicPr>
            <a:picLocks noChangeAspect="1"/>
          </p:cNvPicPr>
          <p:nvPr/>
        </p:nvPicPr>
        <p:blipFill>
          <a:blip r:embed="rId5"/>
          <a:stretch>
            <a:fillRect/>
          </a:stretch>
        </p:blipFill>
        <p:spPr>
          <a:xfrm>
            <a:off x="826294" y="5587603"/>
            <a:ext cx="6456164" cy="1669852"/>
          </a:xfrm>
          <a:prstGeom prst="rect">
            <a:avLst/>
          </a:prstGeom>
        </p:spPr>
      </p:pic>
      <p:sp>
        <p:nvSpPr>
          <p:cNvPr id="14" name="Text 9"/>
          <p:cNvSpPr/>
          <p:nvPr/>
        </p:nvSpPr>
        <p:spPr>
          <a:xfrm>
            <a:off x="3968710" y="6195774"/>
            <a:ext cx="171212" cy="453509"/>
          </a:xfrm>
          <a:prstGeom prst="rect">
            <a:avLst/>
          </a:prstGeom>
          <a:noFill/>
          <a:ln/>
        </p:spPr>
        <p:txBody>
          <a:bodyPr wrap="none" lIns="0" tIns="0" rIns="0" bIns="0" rtlCol="0" anchor="t"/>
          <a:lstStyle/>
          <a:p>
            <a:pPr marL="0" indent="0" algn="ctr">
              <a:lnSpc>
                <a:spcPts val="3550"/>
              </a:lnSpc>
              <a:buNone/>
            </a:pPr>
            <a:r>
              <a:rPr lang="en-US" sz="2200" b="1" dirty="0">
                <a:solidFill>
                  <a:srgbClr val="405449"/>
                </a:solidFill>
                <a:latin typeface="Fraunces Extra Bold" pitchFamily="34" charset="0"/>
                <a:ea typeface="Fraunces Extra Bold" pitchFamily="34" charset="-122"/>
                <a:cs typeface="Fraunces Extra Bold" pitchFamily="34" charset="-120"/>
              </a:rPr>
              <a:t>3</a:t>
            </a:r>
            <a:endParaRPr lang="en-US" sz="2200" dirty="0"/>
          </a:p>
        </p:txBody>
      </p:sp>
      <p:sp>
        <p:nvSpPr>
          <p:cNvPr id="15" name="Text 10"/>
          <p:cNvSpPr/>
          <p:nvPr/>
        </p:nvSpPr>
        <p:spPr>
          <a:xfrm>
            <a:off x="7509272" y="5814417"/>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405449"/>
                </a:solidFill>
                <a:latin typeface="Fraunces Extra Bold" pitchFamily="34" charset="0"/>
                <a:ea typeface="Fraunces Extra Bold" pitchFamily="34" charset="-122"/>
                <a:cs typeface="Fraunces Extra Bold" pitchFamily="34" charset="-120"/>
              </a:rPr>
              <a:t>Dette Annulée</a:t>
            </a:r>
            <a:endParaRPr lang="en-US" sz="2400" dirty="0"/>
          </a:p>
        </p:txBody>
      </p:sp>
      <p:sp>
        <p:nvSpPr>
          <p:cNvPr id="16" name="Text 11"/>
          <p:cNvSpPr/>
          <p:nvPr/>
        </p:nvSpPr>
        <p:spPr>
          <a:xfrm>
            <a:off x="7509272" y="6304836"/>
            <a:ext cx="6958568" cy="725805"/>
          </a:xfrm>
          <a:prstGeom prst="rect">
            <a:avLst/>
          </a:prstGeom>
          <a:noFill/>
          <a:ln/>
        </p:spPr>
        <p:txBody>
          <a:bodyPr wrap="square" lIns="0" tIns="0" rIns="0" bIns="0" rtlCol="0" anchor="t"/>
          <a:lstStyle/>
          <a:p>
            <a:pPr marL="0" indent="0" algn="l">
              <a:lnSpc>
                <a:spcPts val="2850"/>
              </a:lnSpc>
              <a:buNone/>
            </a:pPr>
            <a:r>
              <a:rPr lang="en-US" sz="2200" dirty="0">
                <a:solidFill>
                  <a:srgbClr val="405449"/>
                </a:solidFill>
                <a:ea typeface="Nobile" pitchFamily="34" charset="-122"/>
                <a:cs typeface="Nobile" pitchFamily="34" charset="-120"/>
              </a:rPr>
              <a:t>Dieu efface </a:t>
            </a:r>
            <a:r>
              <a:rPr lang="en-US" sz="2200" dirty="0" err="1">
                <a:solidFill>
                  <a:srgbClr val="405449"/>
                </a:solidFill>
                <a:ea typeface="Nobile" pitchFamily="34" charset="-122"/>
                <a:cs typeface="Nobile" pitchFamily="34" charset="-120"/>
              </a:rPr>
              <a:t>notre</a:t>
            </a:r>
            <a:r>
              <a:rPr lang="en-US" sz="2200" dirty="0">
                <a:solidFill>
                  <a:srgbClr val="405449"/>
                </a:solidFill>
                <a:ea typeface="Nobile" pitchFamily="34" charset="-122"/>
                <a:cs typeface="Nobile" pitchFamily="34" charset="-120"/>
              </a:rPr>
              <a:t> ardoise, nous </a:t>
            </a:r>
            <a:r>
              <a:rPr lang="en-US" sz="2200" dirty="0" err="1">
                <a:solidFill>
                  <a:srgbClr val="405449"/>
                </a:solidFill>
                <a:ea typeface="Nobile" pitchFamily="34" charset="-122"/>
                <a:cs typeface="Nobile" pitchFamily="34" charset="-120"/>
              </a:rPr>
              <a:t>libérant</a:t>
            </a:r>
            <a:r>
              <a:rPr lang="en-US" sz="2200" dirty="0">
                <a:solidFill>
                  <a:srgbClr val="405449"/>
                </a:solidFill>
                <a:ea typeface="Nobile" pitchFamily="34" charset="-122"/>
                <a:cs typeface="Nobile" pitchFamily="34" charset="-120"/>
              </a:rPr>
              <a:t> de toute </a:t>
            </a:r>
            <a:r>
              <a:rPr lang="en-US" sz="2200" dirty="0" err="1">
                <a:solidFill>
                  <a:srgbClr val="405449"/>
                </a:solidFill>
                <a:ea typeface="Nobile" pitchFamily="34" charset="-122"/>
                <a:cs typeface="Nobile" pitchFamily="34" charset="-120"/>
              </a:rPr>
              <a:t>culpabilité</a:t>
            </a:r>
            <a:r>
              <a:rPr lang="en-US" sz="2200" dirty="0">
                <a:solidFill>
                  <a:srgbClr val="405449"/>
                </a:solidFill>
                <a:ea typeface="Nobile" pitchFamily="34" charset="-122"/>
                <a:cs typeface="Nobile" pitchFamily="34" charset="-12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3"/>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9" grpId="0" animBg="1"/>
      <p:bldP spid="10" grpId="0" animBg="1"/>
      <p:bldP spid="11" grpId="0" animBg="1"/>
      <p:bldP spid="12"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3" name="Text 0"/>
          <p:cNvSpPr/>
          <p:nvPr/>
        </p:nvSpPr>
        <p:spPr>
          <a:xfrm>
            <a:off x="793790" y="858679"/>
            <a:ext cx="5869662"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La Marche avec Dieu</a:t>
            </a:r>
            <a:endParaRPr lang="en-US" sz="4450" dirty="0"/>
          </a:p>
        </p:txBody>
      </p:sp>
      <p:sp>
        <p:nvSpPr>
          <p:cNvPr id="4" name="Shape 1"/>
          <p:cNvSpPr/>
          <p:nvPr/>
        </p:nvSpPr>
        <p:spPr>
          <a:xfrm>
            <a:off x="1118711" y="1907619"/>
            <a:ext cx="30480" cy="5463183"/>
          </a:xfrm>
          <a:prstGeom prst="roundRect">
            <a:avLst>
              <a:gd name="adj" fmla="val 669768"/>
            </a:avLst>
          </a:prstGeom>
          <a:solidFill>
            <a:srgbClr val="CED9CE"/>
          </a:solidFill>
          <a:ln/>
        </p:spPr>
        <p:txBody>
          <a:bodyPr/>
          <a:lstStyle/>
          <a:p>
            <a:endParaRPr lang="fr-FR"/>
          </a:p>
        </p:txBody>
      </p:sp>
      <p:sp>
        <p:nvSpPr>
          <p:cNvPr id="5" name="Shape 2"/>
          <p:cNvSpPr/>
          <p:nvPr/>
        </p:nvSpPr>
        <p:spPr>
          <a:xfrm>
            <a:off x="1358622" y="2402681"/>
            <a:ext cx="793790" cy="30480"/>
          </a:xfrm>
          <a:prstGeom prst="roundRect">
            <a:avLst>
              <a:gd name="adj" fmla="val 669768"/>
            </a:avLst>
          </a:prstGeom>
          <a:solidFill>
            <a:srgbClr val="CED9CE"/>
          </a:solidFill>
          <a:ln/>
        </p:spPr>
        <p:txBody>
          <a:bodyPr/>
          <a:lstStyle/>
          <a:p>
            <a:endParaRPr lang="fr-FR"/>
          </a:p>
        </p:txBody>
      </p:sp>
      <p:sp>
        <p:nvSpPr>
          <p:cNvPr id="6" name="Shape 3"/>
          <p:cNvSpPr/>
          <p:nvPr/>
        </p:nvSpPr>
        <p:spPr>
          <a:xfrm>
            <a:off x="878800" y="2162770"/>
            <a:ext cx="510302" cy="510302"/>
          </a:xfrm>
          <a:prstGeom prst="roundRect">
            <a:avLst>
              <a:gd name="adj" fmla="val 40005"/>
            </a:avLst>
          </a:prstGeom>
          <a:solidFill>
            <a:srgbClr val="E8F3E8"/>
          </a:solidFill>
          <a:ln/>
        </p:spPr>
        <p:txBody>
          <a:bodyPr/>
          <a:lstStyle/>
          <a:p>
            <a:endParaRPr lang="fr-FR"/>
          </a:p>
        </p:txBody>
      </p:sp>
      <p:sp>
        <p:nvSpPr>
          <p:cNvPr id="7" name="Text 4"/>
          <p:cNvSpPr/>
          <p:nvPr/>
        </p:nvSpPr>
        <p:spPr>
          <a:xfrm>
            <a:off x="1049060" y="2247781"/>
            <a:ext cx="169783" cy="340281"/>
          </a:xfrm>
          <a:prstGeom prst="rect">
            <a:avLst/>
          </a:prstGeom>
          <a:noFill/>
          <a:ln/>
        </p:spPr>
        <p:txBody>
          <a:bodyPr wrap="none" lIns="0" tIns="0" rIns="0" bIns="0" rtlCol="0" anchor="t"/>
          <a:lstStyle/>
          <a:p>
            <a:pPr marL="0" indent="0" algn="ctr">
              <a:lnSpc>
                <a:spcPts val="2650"/>
              </a:lnSpc>
              <a:buNone/>
            </a:pPr>
            <a:r>
              <a:rPr lang="en-US" sz="2650" b="1" dirty="0">
                <a:solidFill>
                  <a:srgbClr val="405449"/>
                </a:solidFill>
                <a:latin typeface="Fraunces Extra Bold" pitchFamily="34" charset="0"/>
                <a:ea typeface="Fraunces Extra Bold" pitchFamily="34" charset="-122"/>
                <a:cs typeface="Fraunces Extra Bold" pitchFamily="34" charset="-120"/>
              </a:rPr>
              <a:t>1</a:t>
            </a:r>
            <a:endParaRPr lang="en-US" sz="2650" dirty="0"/>
          </a:p>
        </p:txBody>
      </p:sp>
      <p:sp>
        <p:nvSpPr>
          <p:cNvPr id="8" name="Text 5"/>
          <p:cNvSpPr/>
          <p:nvPr/>
        </p:nvSpPr>
        <p:spPr>
          <a:xfrm>
            <a:off x="2381488" y="2134433"/>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405449"/>
                </a:solidFill>
                <a:latin typeface="Fraunces Extra Bold" pitchFamily="34" charset="0"/>
                <a:ea typeface="Fraunces Extra Bold" pitchFamily="34" charset="-122"/>
                <a:cs typeface="Fraunces Extra Bold" pitchFamily="34" charset="-120"/>
              </a:rPr>
              <a:t>Écoute</a:t>
            </a:r>
            <a:endParaRPr lang="en-US" sz="2400" dirty="0"/>
          </a:p>
        </p:txBody>
      </p:sp>
      <p:sp>
        <p:nvSpPr>
          <p:cNvPr id="9" name="Text 6"/>
          <p:cNvSpPr/>
          <p:nvPr/>
        </p:nvSpPr>
        <p:spPr>
          <a:xfrm>
            <a:off x="2381488" y="2624852"/>
            <a:ext cx="5968722" cy="725805"/>
          </a:xfrm>
          <a:prstGeom prst="rect">
            <a:avLst/>
          </a:prstGeom>
          <a:noFill/>
          <a:ln/>
        </p:spPr>
        <p:txBody>
          <a:bodyPr wrap="square" lIns="0" tIns="0" rIns="0" bIns="0" rtlCol="0" anchor="t"/>
          <a:lstStyle/>
          <a:p>
            <a:pPr marL="0" indent="0" algn="l">
              <a:lnSpc>
                <a:spcPts val="2850"/>
              </a:lnSpc>
              <a:buNone/>
            </a:pPr>
            <a:r>
              <a:rPr lang="en-US" sz="2200" dirty="0">
                <a:solidFill>
                  <a:srgbClr val="405449"/>
                </a:solidFill>
                <a:ea typeface="Nobile" pitchFamily="34" charset="-122"/>
                <a:cs typeface="Nobile" pitchFamily="34" charset="-120"/>
              </a:rPr>
              <a:t>Soyons attentifs à la voix de Dieu dans notre vie quotidienne.</a:t>
            </a:r>
            <a:endParaRPr lang="en-US" sz="2200" dirty="0"/>
          </a:p>
        </p:txBody>
      </p:sp>
      <p:sp>
        <p:nvSpPr>
          <p:cNvPr id="10" name="Shape 7"/>
          <p:cNvSpPr/>
          <p:nvPr/>
        </p:nvSpPr>
        <p:spPr>
          <a:xfrm>
            <a:off x="1358622" y="4299347"/>
            <a:ext cx="793790" cy="30480"/>
          </a:xfrm>
          <a:prstGeom prst="roundRect">
            <a:avLst>
              <a:gd name="adj" fmla="val 669768"/>
            </a:avLst>
          </a:prstGeom>
          <a:solidFill>
            <a:srgbClr val="CED9CE"/>
          </a:solidFill>
          <a:ln/>
        </p:spPr>
        <p:txBody>
          <a:bodyPr/>
          <a:lstStyle/>
          <a:p>
            <a:endParaRPr lang="fr-FR"/>
          </a:p>
        </p:txBody>
      </p:sp>
      <p:sp>
        <p:nvSpPr>
          <p:cNvPr id="11" name="Shape 8"/>
          <p:cNvSpPr/>
          <p:nvPr/>
        </p:nvSpPr>
        <p:spPr>
          <a:xfrm>
            <a:off x="878800" y="4059436"/>
            <a:ext cx="510302" cy="510302"/>
          </a:xfrm>
          <a:prstGeom prst="roundRect">
            <a:avLst>
              <a:gd name="adj" fmla="val 40005"/>
            </a:avLst>
          </a:prstGeom>
          <a:solidFill>
            <a:srgbClr val="E8F3E8"/>
          </a:solidFill>
          <a:ln/>
        </p:spPr>
        <p:txBody>
          <a:bodyPr/>
          <a:lstStyle/>
          <a:p>
            <a:endParaRPr lang="fr-FR"/>
          </a:p>
        </p:txBody>
      </p:sp>
      <p:sp>
        <p:nvSpPr>
          <p:cNvPr id="12" name="Text 9"/>
          <p:cNvSpPr/>
          <p:nvPr/>
        </p:nvSpPr>
        <p:spPr>
          <a:xfrm>
            <a:off x="1022747" y="4144447"/>
            <a:ext cx="222409" cy="340281"/>
          </a:xfrm>
          <a:prstGeom prst="rect">
            <a:avLst/>
          </a:prstGeom>
          <a:noFill/>
          <a:ln/>
        </p:spPr>
        <p:txBody>
          <a:bodyPr wrap="none" lIns="0" tIns="0" rIns="0" bIns="0" rtlCol="0" anchor="t"/>
          <a:lstStyle/>
          <a:p>
            <a:pPr marL="0" indent="0" algn="ctr">
              <a:lnSpc>
                <a:spcPts val="2650"/>
              </a:lnSpc>
              <a:buNone/>
            </a:pPr>
            <a:r>
              <a:rPr lang="en-US" sz="2650" b="1" dirty="0">
                <a:solidFill>
                  <a:srgbClr val="405449"/>
                </a:solidFill>
                <a:latin typeface="Fraunces Extra Bold" pitchFamily="34" charset="0"/>
                <a:ea typeface="Fraunces Extra Bold" pitchFamily="34" charset="-122"/>
                <a:cs typeface="Fraunces Extra Bold" pitchFamily="34" charset="-120"/>
              </a:rPr>
              <a:t>2</a:t>
            </a:r>
            <a:endParaRPr lang="en-US" sz="2650" dirty="0"/>
          </a:p>
        </p:txBody>
      </p:sp>
      <p:sp>
        <p:nvSpPr>
          <p:cNvPr id="13" name="Text 10"/>
          <p:cNvSpPr/>
          <p:nvPr/>
        </p:nvSpPr>
        <p:spPr>
          <a:xfrm>
            <a:off x="2381488" y="4031099"/>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405449"/>
                </a:solidFill>
                <a:latin typeface="Fraunces Extra Bold" pitchFamily="34" charset="0"/>
                <a:ea typeface="Fraunces Extra Bold" pitchFamily="34" charset="-122"/>
                <a:cs typeface="Fraunces Extra Bold" pitchFamily="34" charset="-120"/>
              </a:rPr>
              <a:t>Intelligence</a:t>
            </a:r>
            <a:endParaRPr lang="en-US" sz="2400" dirty="0"/>
          </a:p>
        </p:txBody>
      </p:sp>
      <p:sp>
        <p:nvSpPr>
          <p:cNvPr id="14" name="Text 11"/>
          <p:cNvSpPr/>
          <p:nvPr/>
        </p:nvSpPr>
        <p:spPr>
          <a:xfrm>
            <a:off x="2381488" y="4521517"/>
            <a:ext cx="5968722" cy="725805"/>
          </a:xfrm>
          <a:prstGeom prst="rect">
            <a:avLst/>
          </a:prstGeom>
          <a:noFill/>
          <a:ln/>
        </p:spPr>
        <p:txBody>
          <a:bodyPr wrap="square" lIns="0" tIns="0" rIns="0" bIns="0" rtlCol="0" anchor="t"/>
          <a:lstStyle/>
          <a:p>
            <a:pPr>
              <a:lnSpc>
                <a:spcPts val="2850"/>
              </a:lnSpc>
            </a:pPr>
            <a:r>
              <a:rPr lang="en-US" sz="2200" dirty="0">
                <a:solidFill>
                  <a:srgbClr val="405449"/>
                </a:solidFill>
                <a:ea typeface="Nobile" pitchFamily="34" charset="-122"/>
                <a:cs typeface="Nobile" pitchFamily="34" charset="-120"/>
              </a:rPr>
              <a:t>Utilisons notre discernement pour comprendre la volonté de Dieu.</a:t>
            </a:r>
          </a:p>
        </p:txBody>
      </p:sp>
      <p:sp>
        <p:nvSpPr>
          <p:cNvPr id="15" name="Shape 12"/>
          <p:cNvSpPr/>
          <p:nvPr/>
        </p:nvSpPr>
        <p:spPr>
          <a:xfrm>
            <a:off x="1358622" y="6196013"/>
            <a:ext cx="793790" cy="30480"/>
          </a:xfrm>
          <a:prstGeom prst="roundRect">
            <a:avLst>
              <a:gd name="adj" fmla="val 669768"/>
            </a:avLst>
          </a:prstGeom>
          <a:solidFill>
            <a:srgbClr val="CED9CE"/>
          </a:solidFill>
          <a:ln/>
        </p:spPr>
        <p:txBody>
          <a:bodyPr/>
          <a:lstStyle/>
          <a:p>
            <a:endParaRPr lang="fr-FR"/>
          </a:p>
        </p:txBody>
      </p:sp>
      <p:sp>
        <p:nvSpPr>
          <p:cNvPr id="16" name="Shape 13"/>
          <p:cNvSpPr/>
          <p:nvPr/>
        </p:nvSpPr>
        <p:spPr>
          <a:xfrm>
            <a:off x="878800" y="5956102"/>
            <a:ext cx="510302" cy="510302"/>
          </a:xfrm>
          <a:prstGeom prst="roundRect">
            <a:avLst>
              <a:gd name="adj" fmla="val 40005"/>
            </a:avLst>
          </a:prstGeom>
          <a:solidFill>
            <a:srgbClr val="E8F3E8"/>
          </a:solidFill>
          <a:ln/>
        </p:spPr>
        <p:txBody>
          <a:bodyPr/>
          <a:lstStyle/>
          <a:p>
            <a:endParaRPr lang="fr-FR"/>
          </a:p>
        </p:txBody>
      </p:sp>
      <p:sp>
        <p:nvSpPr>
          <p:cNvPr id="17" name="Text 14"/>
          <p:cNvSpPr/>
          <p:nvPr/>
        </p:nvSpPr>
        <p:spPr>
          <a:xfrm>
            <a:off x="1031200" y="6041112"/>
            <a:ext cx="205502" cy="340281"/>
          </a:xfrm>
          <a:prstGeom prst="rect">
            <a:avLst/>
          </a:prstGeom>
          <a:noFill/>
          <a:ln/>
        </p:spPr>
        <p:txBody>
          <a:bodyPr wrap="none" lIns="0" tIns="0" rIns="0" bIns="0" rtlCol="0" anchor="t"/>
          <a:lstStyle/>
          <a:p>
            <a:pPr marL="0" indent="0" algn="ctr">
              <a:lnSpc>
                <a:spcPts val="2650"/>
              </a:lnSpc>
              <a:buNone/>
            </a:pPr>
            <a:r>
              <a:rPr lang="en-US" sz="2650" b="1" dirty="0">
                <a:solidFill>
                  <a:srgbClr val="405449"/>
                </a:solidFill>
                <a:latin typeface="Fraunces Extra Bold" pitchFamily="34" charset="0"/>
                <a:ea typeface="Fraunces Extra Bold" pitchFamily="34" charset="-122"/>
                <a:cs typeface="Fraunces Extra Bold" pitchFamily="34" charset="-120"/>
              </a:rPr>
              <a:t>3</a:t>
            </a:r>
            <a:endParaRPr lang="en-US" sz="2650" dirty="0"/>
          </a:p>
        </p:txBody>
      </p:sp>
      <p:sp>
        <p:nvSpPr>
          <p:cNvPr id="18" name="Text 15"/>
          <p:cNvSpPr/>
          <p:nvPr/>
        </p:nvSpPr>
        <p:spPr>
          <a:xfrm>
            <a:off x="2381488" y="5927765"/>
            <a:ext cx="2835235" cy="354330"/>
          </a:xfrm>
          <a:prstGeom prst="rect">
            <a:avLst/>
          </a:prstGeom>
          <a:noFill/>
          <a:ln/>
        </p:spPr>
        <p:txBody>
          <a:bodyPr wrap="none" lIns="0" tIns="0" rIns="0" bIns="0" rtlCol="0" anchor="t"/>
          <a:lstStyle/>
          <a:p>
            <a:pPr marL="0" indent="0" algn="l">
              <a:lnSpc>
                <a:spcPts val="2750"/>
              </a:lnSpc>
              <a:buNone/>
            </a:pPr>
            <a:r>
              <a:rPr lang="en-US" sz="2400" b="1" dirty="0" err="1">
                <a:solidFill>
                  <a:srgbClr val="405449"/>
                </a:solidFill>
                <a:latin typeface="Fraunces Extra Bold" pitchFamily="34" charset="0"/>
                <a:ea typeface="Fraunces Extra Bold" pitchFamily="34" charset="-122"/>
                <a:cs typeface="Fraunces Extra Bold" pitchFamily="34" charset="-120"/>
              </a:rPr>
              <a:t>Volonté</a:t>
            </a:r>
            <a:endParaRPr lang="en-US" sz="2400" dirty="0"/>
          </a:p>
        </p:txBody>
      </p:sp>
      <p:sp>
        <p:nvSpPr>
          <p:cNvPr id="19" name="Text 16"/>
          <p:cNvSpPr/>
          <p:nvPr/>
        </p:nvSpPr>
        <p:spPr>
          <a:xfrm>
            <a:off x="2381488" y="6418183"/>
            <a:ext cx="5968722" cy="725805"/>
          </a:xfrm>
          <a:prstGeom prst="rect">
            <a:avLst/>
          </a:prstGeom>
          <a:noFill/>
          <a:ln/>
        </p:spPr>
        <p:txBody>
          <a:bodyPr wrap="square" lIns="0" tIns="0" rIns="0" bIns="0" rtlCol="0" anchor="t"/>
          <a:lstStyle/>
          <a:p>
            <a:pPr>
              <a:lnSpc>
                <a:spcPts val="2850"/>
              </a:lnSpc>
            </a:pPr>
            <a:r>
              <a:rPr lang="en-US" sz="2200" dirty="0">
                <a:solidFill>
                  <a:srgbClr val="405449"/>
                </a:solidFill>
                <a:ea typeface="Nobile" pitchFamily="34" charset="-122"/>
                <a:cs typeface="Nobile" pitchFamily="34" charset="-120"/>
              </a:rPr>
              <a:t>Choisissons librement de nous rapprocher de Dieu, sans contrainte.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779675" y="873760"/>
            <a:ext cx="4846320" cy="7269480"/>
          </a:xfrm>
          <a:prstGeom prst="rect">
            <a:avLst/>
          </a:prstGeom>
        </p:spPr>
      </p:pic>
      <p:sp>
        <p:nvSpPr>
          <p:cNvPr id="3" name="Text 0"/>
          <p:cNvSpPr/>
          <p:nvPr/>
        </p:nvSpPr>
        <p:spPr>
          <a:xfrm>
            <a:off x="774502" y="610433"/>
            <a:ext cx="7594997" cy="1383030"/>
          </a:xfrm>
          <a:prstGeom prst="rect">
            <a:avLst/>
          </a:prstGeom>
          <a:noFill/>
          <a:ln/>
        </p:spPr>
        <p:txBody>
          <a:bodyPr wrap="square" lIns="0" tIns="0" rIns="0" bIns="0" rtlCol="0" anchor="t"/>
          <a:lstStyle/>
          <a:p>
            <a:pPr marL="0" indent="0">
              <a:lnSpc>
                <a:spcPts val="5400"/>
              </a:lnSpc>
              <a:buNone/>
            </a:pPr>
            <a:r>
              <a:rPr lang="en-US" sz="4350" b="1" dirty="0">
                <a:solidFill>
                  <a:srgbClr val="3B4540"/>
                </a:solidFill>
                <a:latin typeface="Fraunces Extra Bold" pitchFamily="34" charset="0"/>
                <a:ea typeface="Fraunces Extra Bold" pitchFamily="34" charset="-122"/>
                <a:cs typeface="Fraunces Extra Bold" pitchFamily="34" charset="-120"/>
              </a:rPr>
              <a:t>Les Dangers de la Résistance</a:t>
            </a:r>
            <a:endParaRPr lang="en-US" sz="4350" dirty="0"/>
          </a:p>
        </p:txBody>
      </p:sp>
      <p:pic>
        <p:nvPicPr>
          <p:cNvPr id="4" name="Image 1" descr="preencoded.png"/>
          <p:cNvPicPr>
            <a:picLocks noChangeAspect="1"/>
          </p:cNvPicPr>
          <p:nvPr/>
        </p:nvPicPr>
        <p:blipFill>
          <a:blip r:embed="rId4"/>
          <a:stretch>
            <a:fillRect/>
          </a:stretch>
        </p:blipFill>
        <p:spPr>
          <a:xfrm>
            <a:off x="774502" y="2325291"/>
            <a:ext cx="553164" cy="553164"/>
          </a:xfrm>
          <a:prstGeom prst="rect">
            <a:avLst/>
          </a:prstGeom>
        </p:spPr>
      </p:pic>
      <p:sp>
        <p:nvSpPr>
          <p:cNvPr id="5" name="Text 1"/>
          <p:cNvSpPr/>
          <p:nvPr/>
        </p:nvSpPr>
        <p:spPr>
          <a:xfrm>
            <a:off x="774502" y="3099673"/>
            <a:ext cx="2766179" cy="345638"/>
          </a:xfrm>
          <a:prstGeom prst="rect">
            <a:avLst/>
          </a:prstGeom>
          <a:noFill/>
          <a:ln/>
        </p:spPr>
        <p:txBody>
          <a:bodyPr wrap="none" lIns="0" tIns="0" rIns="0" bIns="0" rtlCol="0" anchor="t"/>
          <a:lstStyle/>
          <a:p>
            <a:pPr marL="0" indent="0" algn="l">
              <a:lnSpc>
                <a:spcPts val="2700"/>
              </a:lnSpc>
              <a:buNone/>
            </a:pPr>
            <a:r>
              <a:rPr lang="en-US" sz="2400" b="1" dirty="0">
                <a:solidFill>
                  <a:srgbClr val="405449"/>
                </a:solidFill>
                <a:latin typeface="Fraunces Extra Bold" pitchFamily="34" charset="0"/>
                <a:ea typeface="Fraunces Extra Bold" pitchFamily="34" charset="-122"/>
                <a:cs typeface="Fraunces Extra Bold" pitchFamily="34" charset="-120"/>
              </a:rPr>
              <a:t>Bride et Mors</a:t>
            </a:r>
            <a:endParaRPr lang="en-US" sz="2400" dirty="0"/>
          </a:p>
        </p:txBody>
      </p:sp>
      <p:sp>
        <p:nvSpPr>
          <p:cNvPr id="6" name="Text 2"/>
          <p:cNvSpPr/>
          <p:nvPr/>
        </p:nvSpPr>
        <p:spPr>
          <a:xfrm>
            <a:off x="774502" y="3578066"/>
            <a:ext cx="3631525" cy="1062276"/>
          </a:xfrm>
          <a:prstGeom prst="rect">
            <a:avLst/>
          </a:prstGeom>
          <a:noFill/>
          <a:ln/>
        </p:spPr>
        <p:txBody>
          <a:bodyPr wrap="square" lIns="0" tIns="0" rIns="0" bIns="0" rtlCol="0" anchor="t"/>
          <a:lstStyle/>
          <a:p>
            <a:pPr marL="0" indent="0" algn="l">
              <a:lnSpc>
                <a:spcPts val="2750"/>
              </a:lnSpc>
              <a:buNone/>
            </a:pPr>
            <a:r>
              <a:rPr lang="en-US" sz="2200" dirty="0">
                <a:solidFill>
                  <a:srgbClr val="405449"/>
                </a:solidFill>
                <a:ea typeface="Nobile" pitchFamily="34" charset="-122"/>
                <a:cs typeface="Nobile" pitchFamily="34" charset="-120"/>
              </a:rPr>
              <a:t>Dieu peut utiliser des moyens pénibles si nous résistons à Sa volonté.</a:t>
            </a:r>
            <a:endParaRPr lang="en-US" sz="2200" dirty="0"/>
          </a:p>
        </p:txBody>
      </p:sp>
      <p:pic>
        <p:nvPicPr>
          <p:cNvPr id="7" name="Image 2" descr="preencoded.png"/>
          <p:cNvPicPr>
            <a:picLocks noChangeAspect="1"/>
          </p:cNvPicPr>
          <p:nvPr/>
        </p:nvPicPr>
        <p:blipFill>
          <a:blip r:embed="rId5"/>
          <a:stretch>
            <a:fillRect/>
          </a:stretch>
        </p:blipFill>
        <p:spPr>
          <a:xfrm>
            <a:off x="5052814" y="2325291"/>
            <a:ext cx="553164" cy="553164"/>
          </a:xfrm>
          <a:prstGeom prst="rect">
            <a:avLst/>
          </a:prstGeom>
        </p:spPr>
      </p:pic>
      <p:sp>
        <p:nvSpPr>
          <p:cNvPr id="8" name="Text 3"/>
          <p:cNvSpPr/>
          <p:nvPr/>
        </p:nvSpPr>
        <p:spPr>
          <a:xfrm>
            <a:off x="5052814" y="3099673"/>
            <a:ext cx="2766179" cy="345638"/>
          </a:xfrm>
          <a:prstGeom prst="rect">
            <a:avLst/>
          </a:prstGeom>
          <a:noFill/>
          <a:ln/>
        </p:spPr>
        <p:txBody>
          <a:bodyPr wrap="none" lIns="0" tIns="0" rIns="0" bIns="0" rtlCol="0" anchor="t"/>
          <a:lstStyle/>
          <a:p>
            <a:pPr marL="0" indent="0" algn="l">
              <a:lnSpc>
                <a:spcPts val="2700"/>
              </a:lnSpc>
              <a:buNone/>
            </a:pPr>
            <a:r>
              <a:rPr lang="en-US" sz="2400" b="1" dirty="0">
                <a:solidFill>
                  <a:srgbClr val="405449"/>
                </a:solidFill>
                <a:latin typeface="Fraunces Extra Bold" pitchFamily="34" charset="0"/>
                <a:ea typeface="Fraunces Extra Bold" pitchFamily="34" charset="-122"/>
                <a:cs typeface="Fraunces Extra Bold" pitchFamily="34" charset="-120"/>
              </a:rPr>
              <a:t>Contraintes</a:t>
            </a:r>
            <a:endParaRPr lang="en-US" sz="2400" dirty="0"/>
          </a:p>
        </p:txBody>
      </p:sp>
      <p:sp>
        <p:nvSpPr>
          <p:cNvPr id="9" name="Text 4"/>
          <p:cNvSpPr/>
          <p:nvPr/>
        </p:nvSpPr>
        <p:spPr>
          <a:xfrm>
            <a:off x="5052814" y="3578066"/>
            <a:ext cx="4060706" cy="1062276"/>
          </a:xfrm>
          <a:prstGeom prst="rect">
            <a:avLst/>
          </a:prstGeom>
          <a:noFill/>
          <a:ln/>
        </p:spPr>
        <p:txBody>
          <a:bodyPr wrap="square" lIns="0" tIns="0" rIns="0" bIns="0" rtlCol="0" anchor="t"/>
          <a:lstStyle/>
          <a:p>
            <a:pPr>
              <a:lnSpc>
                <a:spcPts val="2750"/>
              </a:lnSpc>
            </a:pPr>
            <a:r>
              <a:rPr lang="en-US" sz="2200" dirty="0">
                <a:solidFill>
                  <a:srgbClr val="405449"/>
                </a:solidFill>
                <a:ea typeface="Nobile" pitchFamily="34" charset="-122"/>
                <a:cs typeface="Nobile" pitchFamily="34" charset="-120"/>
              </a:rPr>
              <a:t>Notre entêtement peut nous conduire à des situations difficiles.</a:t>
            </a:r>
          </a:p>
        </p:txBody>
      </p:sp>
      <p:pic>
        <p:nvPicPr>
          <p:cNvPr id="10" name="Image 3" descr="preencoded.png"/>
          <p:cNvPicPr>
            <a:picLocks noChangeAspect="1"/>
          </p:cNvPicPr>
          <p:nvPr/>
        </p:nvPicPr>
        <p:blipFill>
          <a:blip r:embed="rId6"/>
          <a:stretch>
            <a:fillRect/>
          </a:stretch>
        </p:blipFill>
        <p:spPr>
          <a:xfrm>
            <a:off x="774502" y="5304115"/>
            <a:ext cx="553164" cy="553164"/>
          </a:xfrm>
          <a:prstGeom prst="rect">
            <a:avLst/>
          </a:prstGeom>
        </p:spPr>
      </p:pic>
      <p:sp>
        <p:nvSpPr>
          <p:cNvPr id="11" name="Text 5"/>
          <p:cNvSpPr/>
          <p:nvPr/>
        </p:nvSpPr>
        <p:spPr>
          <a:xfrm>
            <a:off x="774502" y="6078498"/>
            <a:ext cx="2766179" cy="345638"/>
          </a:xfrm>
          <a:prstGeom prst="rect">
            <a:avLst/>
          </a:prstGeom>
          <a:noFill/>
          <a:ln/>
        </p:spPr>
        <p:txBody>
          <a:bodyPr wrap="none" lIns="0" tIns="0" rIns="0" bIns="0" rtlCol="0" anchor="t"/>
          <a:lstStyle/>
          <a:p>
            <a:pPr marL="0" indent="0" algn="l">
              <a:lnSpc>
                <a:spcPts val="2700"/>
              </a:lnSpc>
              <a:buNone/>
            </a:pPr>
            <a:r>
              <a:rPr lang="en-US" sz="2400" b="1" dirty="0">
                <a:solidFill>
                  <a:srgbClr val="405449"/>
                </a:solidFill>
                <a:latin typeface="Fraunces Extra Bold" pitchFamily="34" charset="0"/>
                <a:ea typeface="Fraunces Extra Bold" pitchFamily="34" charset="-122"/>
                <a:cs typeface="Fraunces Extra Bold" pitchFamily="34" charset="-120"/>
              </a:rPr>
              <a:t>Cœur Endurci</a:t>
            </a:r>
            <a:endParaRPr lang="en-US" sz="2400" dirty="0"/>
          </a:p>
        </p:txBody>
      </p:sp>
      <p:sp>
        <p:nvSpPr>
          <p:cNvPr id="12" name="Text 6"/>
          <p:cNvSpPr/>
          <p:nvPr/>
        </p:nvSpPr>
        <p:spPr>
          <a:xfrm>
            <a:off x="774502" y="6556891"/>
            <a:ext cx="3631525" cy="1062276"/>
          </a:xfrm>
          <a:prstGeom prst="rect">
            <a:avLst/>
          </a:prstGeom>
          <a:noFill/>
          <a:ln/>
        </p:spPr>
        <p:txBody>
          <a:bodyPr wrap="square" lIns="0" tIns="0" rIns="0" bIns="0" rtlCol="0" anchor="t"/>
          <a:lstStyle/>
          <a:p>
            <a:pPr>
              <a:lnSpc>
                <a:spcPts val="2750"/>
              </a:lnSpc>
            </a:pPr>
            <a:r>
              <a:rPr lang="en-US" sz="2200" dirty="0">
                <a:solidFill>
                  <a:srgbClr val="405449"/>
                </a:solidFill>
                <a:ea typeface="Nobile" pitchFamily="34" charset="-122"/>
                <a:cs typeface="Nobile" pitchFamily="34" charset="-120"/>
              </a:rPr>
              <a:t>Résister à Dieu peut endurcir notre cœur et nous éloigner de Lui.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P spid="9" grpId="0" animBg="1"/>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Text 0"/>
          <p:cNvSpPr/>
          <p:nvPr/>
        </p:nvSpPr>
        <p:spPr>
          <a:xfrm>
            <a:off x="793790" y="1402040"/>
            <a:ext cx="5757148" cy="708779"/>
          </a:xfrm>
          <a:prstGeom prst="rect">
            <a:avLst/>
          </a:prstGeom>
          <a:noFill/>
          <a:ln/>
        </p:spPr>
        <p:txBody>
          <a:bodyPr wrap="none" lIns="0" tIns="0" rIns="0" bIns="0" rtlCol="0" anchor="t"/>
          <a:lstStyle/>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Instructions Rétirées</a:t>
            </a:r>
            <a:endParaRPr lang="en-US" sz="4450" dirty="0"/>
          </a:p>
        </p:txBody>
      </p:sp>
      <p:sp>
        <p:nvSpPr>
          <p:cNvPr id="3" name="Text 1"/>
          <p:cNvSpPr/>
          <p:nvPr/>
        </p:nvSpPr>
        <p:spPr>
          <a:xfrm>
            <a:off x="793790" y="2860675"/>
            <a:ext cx="2835235" cy="354330"/>
          </a:xfrm>
          <a:prstGeom prst="rect">
            <a:avLst/>
          </a:prstGeom>
          <a:noFill/>
          <a:ln/>
        </p:spPr>
        <p:txBody>
          <a:bodyPr wrap="none" lIns="0" tIns="0" rIns="0" bIns="0" rtlCol="0" anchor="t"/>
          <a:lstStyle/>
          <a:p>
            <a:pPr marL="0" indent="0">
              <a:lnSpc>
                <a:spcPts val="2750"/>
              </a:lnSpc>
              <a:buNone/>
            </a:pPr>
            <a:r>
              <a:rPr lang="en-US" sz="2400" b="1" dirty="0">
                <a:solidFill>
                  <a:srgbClr val="3B4540"/>
                </a:solidFill>
                <a:latin typeface="Fraunces Extra Bold" pitchFamily="34" charset="0"/>
                <a:ea typeface="Fraunces Extra Bold" pitchFamily="34" charset="-122"/>
                <a:cs typeface="Fraunces Extra Bold" pitchFamily="34" charset="-120"/>
              </a:rPr>
              <a:t>La Parole</a:t>
            </a:r>
            <a:endParaRPr lang="en-US" sz="2400" dirty="0"/>
          </a:p>
        </p:txBody>
      </p:sp>
      <p:sp>
        <p:nvSpPr>
          <p:cNvPr id="4" name="Text 2"/>
          <p:cNvSpPr/>
          <p:nvPr/>
        </p:nvSpPr>
        <p:spPr>
          <a:xfrm>
            <a:off x="793790" y="3441819"/>
            <a:ext cx="3978116" cy="1088708"/>
          </a:xfrm>
          <a:prstGeom prst="rect">
            <a:avLst/>
          </a:prstGeom>
          <a:noFill/>
          <a:ln/>
        </p:spPr>
        <p:txBody>
          <a:bodyPr wrap="square" lIns="0" tIns="0" rIns="0" bIns="0" rtlCol="0" anchor="t"/>
          <a:lstStyle/>
          <a:p>
            <a:pPr marL="0" indent="0">
              <a:lnSpc>
                <a:spcPts val="2850"/>
              </a:lnSpc>
              <a:buNone/>
            </a:pPr>
            <a:r>
              <a:rPr lang="en-US" sz="2200" dirty="0">
                <a:solidFill>
                  <a:srgbClr val="405449"/>
                </a:solidFill>
                <a:ea typeface="Nobile" pitchFamily="34" charset="-122"/>
                <a:cs typeface="Nobile" pitchFamily="34" charset="-120"/>
              </a:rPr>
              <a:t>Laissons-nous instruire directement par la Parole de Dieu. Elle est notre guide suprême.</a:t>
            </a:r>
            <a:endParaRPr lang="en-US" sz="2200" dirty="0"/>
          </a:p>
        </p:txBody>
      </p:sp>
      <p:sp>
        <p:nvSpPr>
          <p:cNvPr id="5" name="Text 3"/>
          <p:cNvSpPr/>
          <p:nvPr/>
        </p:nvSpPr>
        <p:spPr>
          <a:xfrm>
            <a:off x="5597088" y="2860675"/>
            <a:ext cx="2835235" cy="354330"/>
          </a:xfrm>
          <a:prstGeom prst="rect">
            <a:avLst/>
          </a:prstGeom>
          <a:noFill/>
          <a:ln/>
        </p:spPr>
        <p:txBody>
          <a:bodyPr wrap="none" lIns="0" tIns="0" rIns="0" bIns="0" rtlCol="0" anchor="t"/>
          <a:lstStyle/>
          <a:p>
            <a:pPr marL="0" indent="0">
              <a:lnSpc>
                <a:spcPts val="2750"/>
              </a:lnSpc>
              <a:buNone/>
            </a:pPr>
            <a:r>
              <a:rPr lang="en-US" sz="2400" b="1" dirty="0">
                <a:solidFill>
                  <a:srgbClr val="3B4540"/>
                </a:solidFill>
                <a:latin typeface="Fraunces Extra Bold" pitchFamily="34" charset="0"/>
                <a:ea typeface="Fraunces Extra Bold" pitchFamily="34" charset="-122"/>
                <a:cs typeface="Fraunces Extra Bold" pitchFamily="34" charset="-120"/>
              </a:rPr>
              <a:t>La Communion</a:t>
            </a:r>
            <a:endParaRPr lang="en-US" sz="2400" dirty="0"/>
          </a:p>
        </p:txBody>
      </p:sp>
      <p:sp>
        <p:nvSpPr>
          <p:cNvPr id="6" name="Text 4"/>
          <p:cNvSpPr/>
          <p:nvPr/>
        </p:nvSpPr>
        <p:spPr>
          <a:xfrm>
            <a:off x="5597088" y="3441819"/>
            <a:ext cx="3978116" cy="1088708"/>
          </a:xfrm>
          <a:prstGeom prst="rect">
            <a:avLst/>
          </a:prstGeom>
          <a:noFill/>
          <a:ln/>
        </p:spPr>
        <p:txBody>
          <a:bodyPr wrap="square" lIns="0" tIns="0" rIns="0" bIns="0" rtlCol="0" anchor="t"/>
          <a:lstStyle/>
          <a:p>
            <a:pPr>
              <a:lnSpc>
                <a:spcPts val="2850"/>
              </a:lnSpc>
            </a:pPr>
            <a:r>
              <a:rPr lang="en-US" sz="2200" dirty="0">
                <a:solidFill>
                  <a:srgbClr val="405449"/>
                </a:solidFill>
                <a:ea typeface="Nobile" pitchFamily="34" charset="-122"/>
                <a:cs typeface="Nobile" pitchFamily="34" charset="-120"/>
              </a:rPr>
              <a:t>Cherchons conseil dans la communion intime avec le Seigneur. Il nous éclaire.</a:t>
            </a:r>
          </a:p>
        </p:txBody>
      </p:sp>
      <p:sp>
        <p:nvSpPr>
          <p:cNvPr id="7" name="Text 5"/>
          <p:cNvSpPr/>
          <p:nvPr/>
        </p:nvSpPr>
        <p:spPr>
          <a:xfrm>
            <a:off x="9872067" y="2860675"/>
            <a:ext cx="2835235" cy="354330"/>
          </a:xfrm>
          <a:prstGeom prst="rect">
            <a:avLst/>
          </a:prstGeom>
          <a:noFill/>
          <a:ln/>
        </p:spPr>
        <p:txBody>
          <a:bodyPr wrap="none" lIns="0" tIns="0" rIns="0" bIns="0" rtlCol="0" anchor="t"/>
          <a:lstStyle/>
          <a:p>
            <a:pPr marL="0" indent="0">
              <a:lnSpc>
                <a:spcPts val="2750"/>
              </a:lnSpc>
              <a:buNone/>
            </a:pPr>
            <a:r>
              <a:rPr lang="en-US" sz="2400" b="1" dirty="0">
                <a:solidFill>
                  <a:srgbClr val="3B4540"/>
                </a:solidFill>
                <a:latin typeface="Fraunces Extra Bold" pitchFamily="34" charset="0"/>
                <a:ea typeface="Fraunces Extra Bold" pitchFamily="34" charset="-122"/>
                <a:cs typeface="Fraunces Extra Bold" pitchFamily="34" charset="-120"/>
              </a:rPr>
              <a:t>L'Enseignement</a:t>
            </a:r>
            <a:endParaRPr lang="en-US" sz="2400" dirty="0"/>
          </a:p>
        </p:txBody>
      </p:sp>
      <p:sp>
        <p:nvSpPr>
          <p:cNvPr id="8" name="Text 6"/>
          <p:cNvSpPr/>
          <p:nvPr/>
        </p:nvSpPr>
        <p:spPr>
          <a:xfrm>
            <a:off x="9872067" y="3441819"/>
            <a:ext cx="3978116" cy="1088708"/>
          </a:xfrm>
          <a:prstGeom prst="rect">
            <a:avLst/>
          </a:prstGeom>
          <a:noFill/>
          <a:ln/>
        </p:spPr>
        <p:txBody>
          <a:bodyPr wrap="square" lIns="0" tIns="0" rIns="0" bIns="0" rtlCol="0" anchor="t"/>
          <a:lstStyle/>
          <a:p>
            <a:pPr>
              <a:lnSpc>
                <a:spcPts val="2850"/>
              </a:lnSpc>
            </a:pPr>
            <a:r>
              <a:rPr lang="en-US" sz="2200" dirty="0">
                <a:solidFill>
                  <a:srgbClr val="405449"/>
                </a:solidFill>
                <a:ea typeface="Nobile" pitchFamily="34" charset="-122"/>
                <a:cs typeface="Nobile" pitchFamily="34" charset="-120"/>
              </a:rPr>
              <a:t>Soyons ouverts à l'enseignement divin. Il façonne notre caractère et notre vie.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5486400" y="0"/>
            <a:ext cx="9144000" cy="1969477"/>
          </a:xfrm>
          <a:prstGeom prst="rect">
            <a:avLst/>
          </a:prstGeom>
          <a:noFill/>
          <a:ln/>
        </p:spPr>
        <p:txBody>
          <a:bodyPr wrap="square" lIns="0" tIns="0" rIns="0" bIns="0" rtlCol="0" anchor="t"/>
          <a:lstStyle/>
          <a:p>
            <a:pPr marL="0" indent="0">
              <a:lnSpc>
                <a:spcPts val="5550"/>
              </a:lnSpc>
              <a:buNone/>
            </a:pPr>
            <a:endParaRPr lang="en-US" sz="4450" b="1" dirty="0">
              <a:solidFill>
                <a:srgbClr val="3B4540"/>
              </a:solidFill>
              <a:latin typeface="Fraunces Extra Bold" pitchFamily="34" charset="0"/>
              <a:ea typeface="Fraunces Extra Bold" pitchFamily="34" charset="-122"/>
              <a:cs typeface="Fraunces Extra Bold" pitchFamily="34" charset="-120"/>
            </a:endParaRPr>
          </a:p>
          <a:p>
            <a:pPr marL="0" indent="0">
              <a:lnSpc>
                <a:spcPts val="5550"/>
              </a:lnSpc>
              <a:buNone/>
            </a:pPr>
            <a:r>
              <a:rPr lang="en-US" sz="4450" b="1" dirty="0">
                <a:solidFill>
                  <a:srgbClr val="3B4540"/>
                </a:solidFill>
                <a:latin typeface="Fraunces Extra Bold" pitchFamily="34" charset="0"/>
                <a:ea typeface="Fraunces Extra Bold" pitchFamily="34" charset="-122"/>
                <a:cs typeface="Fraunces Extra Bold" pitchFamily="34" charset="-120"/>
              </a:rPr>
              <a:t>APPLICATIONS</a:t>
            </a:r>
            <a:br>
              <a:rPr lang="en-US" sz="4450" b="1" dirty="0">
                <a:solidFill>
                  <a:srgbClr val="3B4540"/>
                </a:solidFill>
                <a:latin typeface="Fraunces Extra Bold" pitchFamily="34" charset="0"/>
                <a:ea typeface="Fraunces Extra Bold" pitchFamily="34" charset="-122"/>
                <a:cs typeface="Fraunces Extra Bold" pitchFamily="34" charset="-120"/>
              </a:rPr>
            </a:br>
            <a:r>
              <a:rPr lang="en-US" sz="4450" b="1" dirty="0">
                <a:solidFill>
                  <a:srgbClr val="3B4540"/>
                </a:solidFill>
                <a:latin typeface="Fraunces Extra Bold" pitchFamily="34" charset="0"/>
                <a:ea typeface="Fraunces Extra Bold" pitchFamily="34" charset="-122"/>
                <a:cs typeface="Fraunces Extra Bold" pitchFamily="34" charset="-120"/>
              </a:rPr>
              <a:t>Vers une Vie de Bénédiction</a:t>
            </a:r>
            <a:endParaRPr lang="en-US" sz="4450" dirty="0"/>
          </a:p>
        </p:txBody>
      </p:sp>
      <p:sp>
        <p:nvSpPr>
          <p:cNvPr id="4" name="Shape 1"/>
          <p:cNvSpPr/>
          <p:nvPr/>
        </p:nvSpPr>
        <p:spPr>
          <a:xfrm>
            <a:off x="6280190" y="3028950"/>
            <a:ext cx="3664863" cy="2032754"/>
          </a:xfrm>
          <a:prstGeom prst="roundRect">
            <a:avLst>
              <a:gd name="adj" fmla="val 10043"/>
            </a:avLst>
          </a:prstGeom>
          <a:solidFill>
            <a:srgbClr val="E8F3E8"/>
          </a:solidFill>
          <a:ln/>
        </p:spPr>
        <p:txBody>
          <a:bodyPr/>
          <a:lstStyle/>
          <a:p>
            <a:endParaRPr lang="fr-FR"/>
          </a:p>
        </p:txBody>
      </p:sp>
      <p:sp>
        <p:nvSpPr>
          <p:cNvPr id="5" name="Text 2"/>
          <p:cNvSpPr/>
          <p:nvPr/>
        </p:nvSpPr>
        <p:spPr>
          <a:xfrm>
            <a:off x="6507004" y="3255764"/>
            <a:ext cx="2835235" cy="354330"/>
          </a:xfrm>
          <a:prstGeom prst="rect">
            <a:avLst/>
          </a:prstGeom>
          <a:noFill/>
          <a:ln/>
        </p:spPr>
        <p:txBody>
          <a:bodyPr wrap="none" lIns="0" tIns="0" rIns="0" bIns="0" rtlCol="0" anchor="t"/>
          <a:lstStyle/>
          <a:p>
            <a:pPr marL="0" indent="0">
              <a:lnSpc>
                <a:spcPts val="2750"/>
              </a:lnSpc>
              <a:buNone/>
            </a:pPr>
            <a:r>
              <a:rPr lang="en-US" sz="2400" b="1" dirty="0">
                <a:solidFill>
                  <a:srgbClr val="405449"/>
                </a:solidFill>
                <a:latin typeface="Fraunces Extra Bold" pitchFamily="34" charset="0"/>
                <a:ea typeface="Fraunces Extra Bold" pitchFamily="34" charset="-122"/>
                <a:cs typeface="Fraunces Extra Bold" pitchFamily="34" charset="-120"/>
              </a:rPr>
              <a:t>Joie Profonde</a:t>
            </a:r>
            <a:endParaRPr lang="en-US" sz="2400" dirty="0"/>
          </a:p>
        </p:txBody>
      </p:sp>
      <p:sp>
        <p:nvSpPr>
          <p:cNvPr id="6" name="Text 3"/>
          <p:cNvSpPr/>
          <p:nvPr/>
        </p:nvSpPr>
        <p:spPr>
          <a:xfrm>
            <a:off x="6507004" y="3746183"/>
            <a:ext cx="3438049" cy="1088708"/>
          </a:xfrm>
          <a:prstGeom prst="rect">
            <a:avLst/>
          </a:prstGeom>
          <a:noFill/>
          <a:ln/>
        </p:spPr>
        <p:txBody>
          <a:bodyPr wrap="square" lIns="0" tIns="0" rIns="0" bIns="0" rtlCol="0" anchor="t"/>
          <a:lstStyle/>
          <a:p>
            <a:pPr marL="0" indent="0">
              <a:lnSpc>
                <a:spcPts val="2850"/>
              </a:lnSpc>
              <a:buNone/>
            </a:pPr>
            <a:r>
              <a:rPr lang="en-US" sz="2200" dirty="0">
                <a:solidFill>
                  <a:srgbClr val="405449"/>
                </a:solidFill>
                <a:ea typeface="Nobile" pitchFamily="34" charset="-122"/>
                <a:cs typeface="Nobile" pitchFamily="34" charset="-120"/>
              </a:rPr>
              <a:t>Goûtons au bonheur promis par Dieu. Il dépasse toute </a:t>
            </a:r>
            <a:r>
              <a:rPr lang="en-US" sz="2200" dirty="0" err="1">
                <a:solidFill>
                  <a:srgbClr val="405449"/>
                </a:solidFill>
                <a:ea typeface="Nobile" pitchFamily="34" charset="-122"/>
                <a:cs typeface="Nobile" pitchFamily="34" charset="-120"/>
              </a:rPr>
              <a:t>compréhension</a:t>
            </a:r>
            <a:r>
              <a:rPr lang="en-US" sz="2200" dirty="0">
                <a:solidFill>
                  <a:srgbClr val="405449"/>
                </a:solidFill>
                <a:ea typeface="Nobile" pitchFamily="34" charset="-122"/>
                <a:cs typeface="Nobile" pitchFamily="34" charset="-120"/>
              </a:rPr>
              <a:t>.</a:t>
            </a:r>
            <a:endParaRPr lang="en-US" sz="2200" dirty="0"/>
          </a:p>
        </p:txBody>
      </p:sp>
      <p:sp>
        <p:nvSpPr>
          <p:cNvPr id="7" name="Shape 4"/>
          <p:cNvSpPr/>
          <p:nvPr/>
        </p:nvSpPr>
        <p:spPr>
          <a:xfrm>
            <a:off x="10171867" y="3028950"/>
            <a:ext cx="3664863" cy="2032754"/>
          </a:xfrm>
          <a:prstGeom prst="roundRect">
            <a:avLst>
              <a:gd name="adj" fmla="val 10043"/>
            </a:avLst>
          </a:prstGeom>
          <a:solidFill>
            <a:srgbClr val="E8F3E8"/>
          </a:solidFill>
          <a:ln/>
        </p:spPr>
        <p:txBody>
          <a:bodyPr/>
          <a:lstStyle/>
          <a:p>
            <a:endParaRPr lang="fr-FR"/>
          </a:p>
        </p:txBody>
      </p:sp>
      <p:sp>
        <p:nvSpPr>
          <p:cNvPr id="8" name="Text 5"/>
          <p:cNvSpPr/>
          <p:nvPr/>
        </p:nvSpPr>
        <p:spPr>
          <a:xfrm>
            <a:off x="10398681" y="3255764"/>
            <a:ext cx="2835235" cy="354330"/>
          </a:xfrm>
          <a:prstGeom prst="rect">
            <a:avLst/>
          </a:prstGeom>
          <a:noFill/>
          <a:ln/>
        </p:spPr>
        <p:txBody>
          <a:bodyPr wrap="none" lIns="0" tIns="0" rIns="0" bIns="0" rtlCol="0" anchor="t"/>
          <a:lstStyle/>
          <a:p>
            <a:pPr marL="0" indent="0">
              <a:lnSpc>
                <a:spcPts val="2750"/>
              </a:lnSpc>
              <a:buNone/>
            </a:pPr>
            <a:r>
              <a:rPr lang="en-US" sz="2400" b="1" dirty="0">
                <a:solidFill>
                  <a:srgbClr val="405449"/>
                </a:solidFill>
                <a:latin typeface="Fraunces Extra Bold" pitchFamily="34" charset="0"/>
                <a:ea typeface="Fraunces Extra Bold" pitchFamily="34" charset="-122"/>
                <a:cs typeface="Fraunces Extra Bold" pitchFamily="34" charset="-120"/>
              </a:rPr>
              <a:t>Paix Intérieure</a:t>
            </a:r>
            <a:endParaRPr lang="en-US" sz="2400" dirty="0"/>
          </a:p>
        </p:txBody>
      </p:sp>
      <p:sp>
        <p:nvSpPr>
          <p:cNvPr id="9" name="Text 6"/>
          <p:cNvSpPr/>
          <p:nvPr/>
        </p:nvSpPr>
        <p:spPr>
          <a:xfrm>
            <a:off x="10398681" y="3746183"/>
            <a:ext cx="3437930" cy="1088708"/>
          </a:xfrm>
          <a:prstGeom prst="rect">
            <a:avLst/>
          </a:prstGeom>
          <a:noFill/>
          <a:ln/>
        </p:spPr>
        <p:txBody>
          <a:bodyPr wrap="square" lIns="0" tIns="0" rIns="0" bIns="0" rtlCol="0" anchor="t"/>
          <a:lstStyle/>
          <a:p>
            <a:pPr>
              <a:lnSpc>
                <a:spcPts val="2850"/>
              </a:lnSpc>
            </a:pPr>
            <a:r>
              <a:rPr lang="en-US" sz="2200" dirty="0">
                <a:solidFill>
                  <a:srgbClr val="405449"/>
                </a:solidFill>
                <a:ea typeface="Nobile" pitchFamily="34" charset="-122"/>
                <a:cs typeface="Nobile" pitchFamily="34" charset="-120"/>
              </a:rPr>
              <a:t>Trouvons la paix qui surpasse toute intelligence en nous abandonnant à Dieu.</a:t>
            </a:r>
          </a:p>
        </p:txBody>
      </p:sp>
      <p:sp>
        <p:nvSpPr>
          <p:cNvPr id="10" name="Shape 7"/>
          <p:cNvSpPr/>
          <p:nvPr/>
        </p:nvSpPr>
        <p:spPr>
          <a:xfrm>
            <a:off x="6280190" y="5288518"/>
            <a:ext cx="7556421" cy="1669852"/>
          </a:xfrm>
          <a:prstGeom prst="roundRect">
            <a:avLst>
              <a:gd name="adj" fmla="val 12225"/>
            </a:avLst>
          </a:prstGeom>
          <a:solidFill>
            <a:srgbClr val="E8F3E8"/>
          </a:solidFill>
          <a:ln/>
        </p:spPr>
        <p:txBody>
          <a:bodyPr/>
          <a:lstStyle/>
          <a:p>
            <a:endParaRPr lang="fr-FR"/>
          </a:p>
        </p:txBody>
      </p:sp>
      <p:sp>
        <p:nvSpPr>
          <p:cNvPr id="11" name="Text 8"/>
          <p:cNvSpPr/>
          <p:nvPr/>
        </p:nvSpPr>
        <p:spPr>
          <a:xfrm>
            <a:off x="6507004" y="5515332"/>
            <a:ext cx="3165038" cy="354330"/>
          </a:xfrm>
          <a:prstGeom prst="rect">
            <a:avLst/>
          </a:prstGeom>
          <a:noFill/>
          <a:ln/>
        </p:spPr>
        <p:txBody>
          <a:bodyPr wrap="none" lIns="0" tIns="0" rIns="0" bIns="0" rtlCol="0" anchor="t"/>
          <a:lstStyle/>
          <a:p>
            <a:pPr marL="0" indent="0">
              <a:lnSpc>
                <a:spcPts val="2750"/>
              </a:lnSpc>
              <a:buNone/>
            </a:pPr>
            <a:r>
              <a:rPr lang="en-US" sz="2400" b="1" dirty="0">
                <a:solidFill>
                  <a:srgbClr val="405449"/>
                </a:solidFill>
                <a:latin typeface="Fraunces Extra Bold" pitchFamily="34" charset="0"/>
                <a:ea typeface="Fraunces Extra Bold" pitchFamily="34" charset="-122"/>
                <a:cs typeface="Fraunces Extra Bold" pitchFamily="34" charset="-120"/>
              </a:rPr>
              <a:t>Croissance Spirituelle</a:t>
            </a:r>
            <a:endParaRPr lang="en-US" sz="2400" dirty="0"/>
          </a:p>
        </p:txBody>
      </p:sp>
      <p:sp>
        <p:nvSpPr>
          <p:cNvPr id="12" name="Text 9"/>
          <p:cNvSpPr/>
          <p:nvPr/>
        </p:nvSpPr>
        <p:spPr>
          <a:xfrm>
            <a:off x="6507004" y="6005751"/>
            <a:ext cx="7329607" cy="725805"/>
          </a:xfrm>
          <a:prstGeom prst="rect">
            <a:avLst/>
          </a:prstGeom>
          <a:noFill/>
          <a:ln/>
        </p:spPr>
        <p:txBody>
          <a:bodyPr wrap="square" lIns="0" tIns="0" rIns="0" bIns="0" rtlCol="0" anchor="t"/>
          <a:lstStyle/>
          <a:p>
            <a:pPr>
              <a:lnSpc>
                <a:spcPts val="2850"/>
              </a:lnSpc>
            </a:pPr>
            <a:r>
              <a:rPr lang="en-US" sz="2200" dirty="0">
                <a:solidFill>
                  <a:srgbClr val="405449"/>
                </a:solidFill>
                <a:ea typeface="Nobile" pitchFamily="34" charset="-122"/>
                <a:cs typeface="Nobile" pitchFamily="34" charset="-120"/>
              </a:rPr>
              <a:t>Grandissons dans notre foi, devenant chaque jour plus semblables au Christ.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animBg="1"/>
      <p:bldP spid="10" grpId="0" animBg="1"/>
      <p:bldP spid="11" grpId="0" animBg="1"/>
      <p:bldP spid="1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90</TotalTime>
  <Words>783</Words>
  <Application>Microsoft Office PowerPoint</Application>
  <PresentationFormat>Personnalisé</PresentationFormat>
  <Paragraphs>89</Paragraphs>
  <Slides>9</Slides>
  <Notes>9</Notes>
  <HiddenSlides>0</HiddenSlides>
  <MMClips>0</MMClips>
  <ScaleCrop>false</ScaleCrop>
  <HeadingPairs>
    <vt:vector size="4" baseType="variant">
      <vt:variant>
        <vt:lpstr>Thème</vt:lpstr>
      </vt:variant>
      <vt:variant>
        <vt:i4>1</vt:i4>
      </vt:variant>
      <vt:variant>
        <vt:lpstr>Titres des diapositives</vt:lpstr>
      </vt:variant>
      <vt:variant>
        <vt:i4>9</vt:i4>
      </vt:variant>
    </vt:vector>
  </HeadingPairs>
  <TitlesOfParts>
    <vt:vector size="10" baseType="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ABDOULAYE GANAME</cp:lastModifiedBy>
  <cp:revision>6</cp:revision>
  <dcterms:created xsi:type="dcterms:W3CDTF">2025-01-04T11:50:44Z</dcterms:created>
  <dcterms:modified xsi:type="dcterms:W3CDTF">2025-01-05T09:03:10Z</dcterms:modified>
</cp:coreProperties>
</file>